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8"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A5709F-7D0B-4726-9F75-B6B989C88B59}" type="datetimeFigureOut">
              <a:rPr lang="de-DE" smtClean="0"/>
              <a:t>05.12.2022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056972-C695-4F84-87C1-8C728B837DBE}" type="slidenum">
              <a:rPr lang="de-DE" smtClean="0"/>
              <a:t>‹Nr.›</a:t>
            </a:fld>
            <a:endParaRPr lang="de-DE"/>
          </a:p>
        </p:txBody>
      </p:sp>
    </p:spTree>
    <p:extLst>
      <p:ext uri="{BB962C8B-B14F-4D97-AF65-F5344CB8AC3E}">
        <p14:creationId xmlns:p14="http://schemas.microsoft.com/office/powerpoint/2010/main" val="2737136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r>
              <a:rPr lang="de-DE" smtClean="0"/>
              <a:t>30.11.2022</a:t>
            </a:r>
            <a:endParaRPr lang="de-DE"/>
          </a:p>
        </p:txBody>
      </p:sp>
      <p:sp>
        <p:nvSpPr>
          <p:cNvPr id="5" name="Fußzeilenplatzhalter 4"/>
          <p:cNvSpPr>
            <a:spLocks noGrp="1"/>
          </p:cNvSpPr>
          <p:nvPr>
            <p:ph type="ftr" sz="quarter" idx="11"/>
          </p:nvPr>
        </p:nvSpPr>
        <p:spPr/>
        <p:txBody>
          <a:bodyPr/>
          <a:lstStyle/>
          <a:p>
            <a:r>
              <a:rPr lang="de-DE" smtClean="0"/>
              <a:t>susanne.blumesberger@univie.ac.at</a:t>
            </a:r>
            <a:endParaRPr lang="de-DE"/>
          </a:p>
        </p:txBody>
      </p:sp>
      <p:sp>
        <p:nvSpPr>
          <p:cNvPr id="6" name="Foliennummernplatzhalter 5"/>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3393035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30.11.2022</a:t>
            </a:r>
            <a:endParaRPr lang="de-DE"/>
          </a:p>
        </p:txBody>
      </p:sp>
      <p:sp>
        <p:nvSpPr>
          <p:cNvPr id="5" name="Fußzeilenplatzhalter 4"/>
          <p:cNvSpPr>
            <a:spLocks noGrp="1"/>
          </p:cNvSpPr>
          <p:nvPr>
            <p:ph type="ftr" sz="quarter" idx="11"/>
          </p:nvPr>
        </p:nvSpPr>
        <p:spPr/>
        <p:txBody>
          <a:bodyPr/>
          <a:lstStyle/>
          <a:p>
            <a:r>
              <a:rPr lang="de-DE" smtClean="0"/>
              <a:t>susanne.blumesberger@univie.ac.at</a:t>
            </a:r>
            <a:endParaRPr lang="de-DE"/>
          </a:p>
        </p:txBody>
      </p:sp>
      <p:sp>
        <p:nvSpPr>
          <p:cNvPr id="6" name="Foliennummernplatzhalter 5"/>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125313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30.11.2022</a:t>
            </a:r>
            <a:endParaRPr lang="de-DE"/>
          </a:p>
        </p:txBody>
      </p:sp>
      <p:sp>
        <p:nvSpPr>
          <p:cNvPr id="5" name="Fußzeilenplatzhalter 4"/>
          <p:cNvSpPr>
            <a:spLocks noGrp="1"/>
          </p:cNvSpPr>
          <p:nvPr>
            <p:ph type="ftr" sz="quarter" idx="11"/>
          </p:nvPr>
        </p:nvSpPr>
        <p:spPr/>
        <p:txBody>
          <a:bodyPr/>
          <a:lstStyle/>
          <a:p>
            <a:r>
              <a:rPr lang="de-DE" smtClean="0"/>
              <a:t>susanne.blumesberger@univie.ac.at</a:t>
            </a:r>
            <a:endParaRPr lang="de-DE"/>
          </a:p>
        </p:txBody>
      </p:sp>
      <p:sp>
        <p:nvSpPr>
          <p:cNvPr id="6" name="Foliennummernplatzhalter 5"/>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2805483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el und Inhalt breit">
    <p:spTree>
      <p:nvGrpSpPr>
        <p:cNvPr id="1" name=""/>
        <p:cNvGrpSpPr/>
        <p:nvPr/>
      </p:nvGrpSpPr>
      <p:grpSpPr>
        <a:xfrm>
          <a:off x="0" y="0"/>
          <a:ext cx="0" cy="0"/>
          <a:chOff x="0" y="0"/>
          <a:chExt cx="0" cy="0"/>
        </a:xfrm>
      </p:grpSpPr>
      <p:sp>
        <p:nvSpPr>
          <p:cNvPr id="3" name="Inhaltsplatzhalter 2"/>
          <p:cNvSpPr>
            <a:spLocks noGrp="1"/>
          </p:cNvSpPr>
          <p:nvPr>
            <p:ph idx="1"/>
          </p:nvPr>
        </p:nvSpPr>
        <p:spPr>
          <a:xfrm>
            <a:off x="407987" y="2276475"/>
            <a:ext cx="11376026" cy="3672000"/>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7" name="Datumsplatzhalter 6"/>
          <p:cNvSpPr>
            <a:spLocks noGrp="1"/>
          </p:cNvSpPr>
          <p:nvPr>
            <p:ph type="dt" sz="half" idx="10"/>
          </p:nvPr>
        </p:nvSpPr>
        <p:spPr/>
        <p:txBody>
          <a:bodyPr/>
          <a:lstStyle>
            <a:lvl1pPr>
              <a:defRPr sz="1050"/>
            </a:lvl1pPr>
          </a:lstStyle>
          <a:p>
            <a:r>
              <a:rPr lang="de-DE" smtClean="0"/>
              <a:t>30.11.2022</a:t>
            </a:r>
            <a:endParaRPr lang="de-AT" dirty="0"/>
          </a:p>
        </p:txBody>
      </p:sp>
      <p:sp>
        <p:nvSpPr>
          <p:cNvPr id="8" name="Fußzeilenplatzhalter 7"/>
          <p:cNvSpPr>
            <a:spLocks noGrp="1"/>
          </p:cNvSpPr>
          <p:nvPr>
            <p:ph type="ftr" sz="quarter" idx="11"/>
          </p:nvPr>
        </p:nvSpPr>
        <p:spPr/>
        <p:txBody>
          <a:bodyPr/>
          <a:lstStyle/>
          <a:p>
            <a:r>
              <a:rPr lang="de-DE" smtClean="0"/>
              <a:t>susanne.blumesberger@univie.ac.at</a:t>
            </a:r>
            <a:endParaRPr lang="de-AT" dirty="0"/>
          </a:p>
        </p:txBody>
      </p:sp>
      <p:sp>
        <p:nvSpPr>
          <p:cNvPr id="9" name="Foliennummernplatzhalter 8"/>
          <p:cNvSpPr>
            <a:spLocks noGrp="1"/>
          </p:cNvSpPr>
          <p:nvPr>
            <p:ph type="sldNum" sz="quarter" idx="12"/>
          </p:nvPr>
        </p:nvSpPr>
        <p:spPr/>
        <p:txBody>
          <a:bodyPr/>
          <a:lstStyle/>
          <a:p>
            <a:r>
              <a:rPr lang="de-AT"/>
              <a:t>Seite </a:t>
            </a:r>
            <a:fld id="{05A5AE1F-4813-4D0A-B870-8FB3219A4125}" type="slidenum">
              <a:rPr lang="de-AT" smtClean="0"/>
              <a:pPr/>
              <a:t>‹Nr.›</a:t>
            </a:fld>
            <a:endParaRPr lang="de-AT" dirty="0"/>
          </a:p>
        </p:txBody>
      </p:sp>
      <p:sp>
        <p:nvSpPr>
          <p:cNvPr id="2" name="Titel 1"/>
          <p:cNvSpPr>
            <a:spLocks noGrp="1"/>
          </p:cNvSpPr>
          <p:nvPr>
            <p:ph type="title"/>
          </p:nvPr>
        </p:nvSpPr>
        <p:spPr/>
        <p:txBody>
          <a:bodyPr/>
          <a:lstStyle/>
          <a:p>
            <a:r>
              <a:rPr lang="de-DE" smtClean="0"/>
              <a:t>Mastertitelformat bearbeiten</a:t>
            </a:r>
            <a:endParaRPr lang="de-AT" dirty="0"/>
          </a:p>
        </p:txBody>
      </p:sp>
    </p:spTree>
    <p:extLst>
      <p:ext uri="{BB962C8B-B14F-4D97-AF65-F5344CB8AC3E}">
        <p14:creationId xmlns:p14="http://schemas.microsoft.com/office/powerpoint/2010/main" val="1349587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30.11.2022</a:t>
            </a:r>
            <a:endParaRPr lang="de-DE"/>
          </a:p>
        </p:txBody>
      </p:sp>
      <p:sp>
        <p:nvSpPr>
          <p:cNvPr id="5" name="Fußzeilenplatzhalter 4"/>
          <p:cNvSpPr>
            <a:spLocks noGrp="1"/>
          </p:cNvSpPr>
          <p:nvPr>
            <p:ph type="ftr" sz="quarter" idx="11"/>
          </p:nvPr>
        </p:nvSpPr>
        <p:spPr/>
        <p:txBody>
          <a:bodyPr/>
          <a:lstStyle/>
          <a:p>
            <a:r>
              <a:rPr lang="de-DE" smtClean="0"/>
              <a:t>susanne.blumesberger@univie.ac.at</a:t>
            </a:r>
            <a:endParaRPr lang="de-DE"/>
          </a:p>
        </p:txBody>
      </p:sp>
      <p:sp>
        <p:nvSpPr>
          <p:cNvPr id="6" name="Foliennummernplatzhalter 5"/>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188019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r>
              <a:rPr lang="de-DE" smtClean="0"/>
              <a:t>30.11.2022</a:t>
            </a:r>
            <a:endParaRPr lang="de-DE"/>
          </a:p>
        </p:txBody>
      </p:sp>
      <p:sp>
        <p:nvSpPr>
          <p:cNvPr id="5" name="Fußzeilenplatzhalter 4"/>
          <p:cNvSpPr>
            <a:spLocks noGrp="1"/>
          </p:cNvSpPr>
          <p:nvPr>
            <p:ph type="ftr" sz="quarter" idx="11"/>
          </p:nvPr>
        </p:nvSpPr>
        <p:spPr/>
        <p:txBody>
          <a:bodyPr/>
          <a:lstStyle/>
          <a:p>
            <a:r>
              <a:rPr lang="de-DE" smtClean="0"/>
              <a:t>susanne.blumesberger@univie.ac.at</a:t>
            </a:r>
            <a:endParaRPr lang="de-DE"/>
          </a:p>
        </p:txBody>
      </p:sp>
      <p:sp>
        <p:nvSpPr>
          <p:cNvPr id="6" name="Foliennummernplatzhalter 5"/>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1481814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r>
              <a:rPr lang="de-DE" smtClean="0"/>
              <a:t>30.11.2022</a:t>
            </a:r>
            <a:endParaRPr lang="de-DE"/>
          </a:p>
        </p:txBody>
      </p:sp>
      <p:sp>
        <p:nvSpPr>
          <p:cNvPr id="6" name="Fußzeilenplatzhalter 5"/>
          <p:cNvSpPr>
            <a:spLocks noGrp="1"/>
          </p:cNvSpPr>
          <p:nvPr>
            <p:ph type="ftr" sz="quarter" idx="11"/>
          </p:nvPr>
        </p:nvSpPr>
        <p:spPr/>
        <p:txBody>
          <a:bodyPr/>
          <a:lstStyle/>
          <a:p>
            <a:r>
              <a:rPr lang="de-DE" smtClean="0"/>
              <a:t>susanne.blumesberger@univie.ac.at</a:t>
            </a:r>
            <a:endParaRPr lang="de-DE"/>
          </a:p>
        </p:txBody>
      </p:sp>
      <p:sp>
        <p:nvSpPr>
          <p:cNvPr id="7" name="Foliennummernplatzhalter 6"/>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3150979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r>
              <a:rPr lang="de-DE" smtClean="0"/>
              <a:t>30.11.2022</a:t>
            </a:r>
            <a:endParaRPr lang="de-DE"/>
          </a:p>
        </p:txBody>
      </p:sp>
      <p:sp>
        <p:nvSpPr>
          <p:cNvPr id="8" name="Fußzeilenplatzhalter 7"/>
          <p:cNvSpPr>
            <a:spLocks noGrp="1"/>
          </p:cNvSpPr>
          <p:nvPr>
            <p:ph type="ftr" sz="quarter" idx="11"/>
          </p:nvPr>
        </p:nvSpPr>
        <p:spPr/>
        <p:txBody>
          <a:bodyPr/>
          <a:lstStyle/>
          <a:p>
            <a:r>
              <a:rPr lang="de-DE" smtClean="0"/>
              <a:t>susanne.blumesberger@univie.ac.at</a:t>
            </a:r>
            <a:endParaRPr lang="de-DE"/>
          </a:p>
        </p:txBody>
      </p:sp>
      <p:sp>
        <p:nvSpPr>
          <p:cNvPr id="9" name="Foliennummernplatzhalter 8"/>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11529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r>
              <a:rPr lang="de-DE" smtClean="0"/>
              <a:t>30.11.2022</a:t>
            </a:r>
            <a:endParaRPr lang="de-DE"/>
          </a:p>
        </p:txBody>
      </p:sp>
      <p:sp>
        <p:nvSpPr>
          <p:cNvPr id="4" name="Fußzeilenplatzhalter 3"/>
          <p:cNvSpPr>
            <a:spLocks noGrp="1"/>
          </p:cNvSpPr>
          <p:nvPr>
            <p:ph type="ftr" sz="quarter" idx="11"/>
          </p:nvPr>
        </p:nvSpPr>
        <p:spPr/>
        <p:txBody>
          <a:bodyPr/>
          <a:lstStyle/>
          <a:p>
            <a:r>
              <a:rPr lang="de-DE" smtClean="0"/>
              <a:t>susanne.blumesberger@univie.ac.at</a:t>
            </a:r>
            <a:endParaRPr lang="de-DE"/>
          </a:p>
        </p:txBody>
      </p:sp>
      <p:sp>
        <p:nvSpPr>
          <p:cNvPr id="5" name="Foliennummernplatzhalter 4"/>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232452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30.11.2022</a:t>
            </a:r>
            <a:endParaRPr lang="de-DE"/>
          </a:p>
        </p:txBody>
      </p:sp>
      <p:sp>
        <p:nvSpPr>
          <p:cNvPr id="3" name="Fußzeilenplatzhalter 2"/>
          <p:cNvSpPr>
            <a:spLocks noGrp="1"/>
          </p:cNvSpPr>
          <p:nvPr>
            <p:ph type="ftr" sz="quarter" idx="11"/>
          </p:nvPr>
        </p:nvSpPr>
        <p:spPr/>
        <p:txBody>
          <a:bodyPr/>
          <a:lstStyle/>
          <a:p>
            <a:r>
              <a:rPr lang="de-DE" smtClean="0"/>
              <a:t>susanne.blumesberger@univie.ac.at</a:t>
            </a:r>
            <a:endParaRPr lang="de-DE"/>
          </a:p>
        </p:txBody>
      </p:sp>
      <p:sp>
        <p:nvSpPr>
          <p:cNvPr id="4" name="Foliennummernplatzhalter 3"/>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1517821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r>
              <a:rPr lang="de-DE" smtClean="0"/>
              <a:t>30.11.2022</a:t>
            </a:r>
            <a:endParaRPr lang="de-DE"/>
          </a:p>
        </p:txBody>
      </p:sp>
      <p:sp>
        <p:nvSpPr>
          <p:cNvPr id="6" name="Fußzeilenplatzhalter 5"/>
          <p:cNvSpPr>
            <a:spLocks noGrp="1"/>
          </p:cNvSpPr>
          <p:nvPr>
            <p:ph type="ftr" sz="quarter" idx="11"/>
          </p:nvPr>
        </p:nvSpPr>
        <p:spPr/>
        <p:txBody>
          <a:bodyPr/>
          <a:lstStyle/>
          <a:p>
            <a:r>
              <a:rPr lang="de-DE" smtClean="0"/>
              <a:t>susanne.blumesberger@univie.ac.at</a:t>
            </a:r>
            <a:endParaRPr lang="de-DE"/>
          </a:p>
        </p:txBody>
      </p:sp>
      <p:sp>
        <p:nvSpPr>
          <p:cNvPr id="7" name="Foliennummernplatzhalter 6"/>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3884540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r>
              <a:rPr lang="de-DE" smtClean="0"/>
              <a:t>30.11.2022</a:t>
            </a:r>
            <a:endParaRPr lang="de-DE"/>
          </a:p>
        </p:txBody>
      </p:sp>
      <p:sp>
        <p:nvSpPr>
          <p:cNvPr id="6" name="Fußzeilenplatzhalter 5"/>
          <p:cNvSpPr>
            <a:spLocks noGrp="1"/>
          </p:cNvSpPr>
          <p:nvPr>
            <p:ph type="ftr" sz="quarter" idx="11"/>
          </p:nvPr>
        </p:nvSpPr>
        <p:spPr/>
        <p:txBody>
          <a:bodyPr/>
          <a:lstStyle/>
          <a:p>
            <a:r>
              <a:rPr lang="de-DE" smtClean="0"/>
              <a:t>susanne.blumesberger@univie.ac.at</a:t>
            </a:r>
            <a:endParaRPr lang="de-DE"/>
          </a:p>
        </p:txBody>
      </p:sp>
      <p:sp>
        <p:nvSpPr>
          <p:cNvPr id="7" name="Foliennummernplatzhalter 6"/>
          <p:cNvSpPr>
            <a:spLocks noGrp="1"/>
          </p:cNvSpPr>
          <p:nvPr>
            <p:ph type="sldNum" sz="quarter" idx="12"/>
          </p:nvPr>
        </p:nvSpPr>
        <p:spPr/>
        <p:txBody>
          <a:bodyPr/>
          <a:lstStyle/>
          <a:p>
            <a:fld id="{30629648-E4F5-4138-92B3-EBCE63791396}" type="slidenum">
              <a:rPr lang="de-DE" smtClean="0"/>
              <a:t>‹Nr.›</a:t>
            </a:fld>
            <a:endParaRPr lang="de-DE"/>
          </a:p>
        </p:txBody>
      </p:sp>
    </p:spTree>
    <p:extLst>
      <p:ext uri="{BB962C8B-B14F-4D97-AF65-F5344CB8AC3E}">
        <p14:creationId xmlns:p14="http://schemas.microsoft.com/office/powerpoint/2010/main" val="2775791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smtClean="0"/>
              <a:t>30.11.2022</a:t>
            </a:r>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susanne.blumesberger@univie.ac.at</a:t>
            </a:r>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629648-E4F5-4138-92B3-EBCE63791396}" type="slidenum">
              <a:rPr lang="de-DE" smtClean="0"/>
              <a:t>‹Nr.›</a:t>
            </a:fld>
            <a:endParaRPr lang="de-DE"/>
          </a:p>
        </p:txBody>
      </p:sp>
    </p:spTree>
    <p:extLst>
      <p:ext uri="{BB962C8B-B14F-4D97-AF65-F5344CB8AC3E}">
        <p14:creationId xmlns:p14="http://schemas.microsoft.com/office/powerpoint/2010/main" val="1457941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oeb-b.at/voeb-kommissionen/ag-barrierefreiheit-in-bibliotheken/" TargetMode="External"/><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r>
              <a:rPr lang="de-DE" smtClean="0"/>
              <a:t>30.11.2022</a:t>
            </a:r>
            <a:endParaRPr lang="de-AT" dirty="0"/>
          </a:p>
        </p:txBody>
      </p:sp>
      <p:sp>
        <p:nvSpPr>
          <p:cNvPr id="6" name="Titel 5"/>
          <p:cNvSpPr>
            <a:spLocks noGrp="1"/>
          </p:cNvSpPr>
          <p:nvPr>
            <p:ph type="title"/>
          </p:nvPr>
        </p:nvSpPr>
        <p:spPr>
          <a:xfrm>
            <a:off x="407987" y="764498"/>
            <a:ext cx="9560472" cy="1109272"/>
          </a:xfrm>
        </p:spPr>
        <p:txBody>
          <a:bodyPr>
            <a:normAutofit/>
          </a:bodyPr>
          <a:lstStyle/>
          <a:p>
            <a:r>
              <a:rPr lang="de-DE" sz="3600" dirty="0" smtClean="0"/>
              <a:t>VOEB-AG </a:t>
            </a:r>
            <a:r>
              <a:rPr lang="de-DE" sz="3600" dirty="0"/>
              <a:t>BARRIEREFREIHEIT IN BIBLIOTHEKEN</a:t>
            </a:r>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503764" y="725710"/>
            <a:ext cx="1834518" cy="1223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feld 6"/>
          <p:cNvSpPr txBox="1"/>
          <p:nvPr/>
        </p:nvSpPr>
        <p:spPr>
          <a:xfrm>
            <a:off x="449704" y="1948722"/>
            <a:ext cx="11227633" cy="4216539"/>
          </a:xfrm>
          <a:prstGeom prst="rect">
            <a:avLst/>
          </a:prstGeom>
          <a:noFill/>
        </p:spPr>
        <p:txBody>
          <a:bodyPr wrap="square" rtlCol="0">
            <a:spAutoFit/>
          </a:bodyPr>
          <a:lstStyle/>
          <a:p>
            <a:r>
              <a:rPr lang="de-DE" sz="1600" dirty="0"/>
              <a:t>Die Arbeitsgruppe setzt sich zum Ziel Wege aufzuzeigen, wie </a:t>
            </a:r>
            <a:r>
              <a:rPr lang="de-DE" sz="1600" dirty="0">
                <a:solidFill>
                  <a:srgbClr val="FF0000"/>
                </a:solidFill>
              </a:rPr>
              <a:t>Webangebote </a:t>
            </a:r>
            <a:r>
              <a:rPr lang="de-DE" sz="1600" dirty="0"/>
              <a:t>von Bibliotheken möglichst barrierefrei gestaltet werden können, nicht zuletzt auch um den gesetzlichen Bestimmungen zu entsprechen. Derzeit stehen Menschen mit Einschränkungen noch vor diversen Herausforderungen um selbständig an Publikationen und Forschungsoutput heranzukommen und eine freie Auswahl aus allen Wissensquellen zu treffen, denn nur ein geringer Anteil der Publikationen in Industrieländern ist beispielsweise für sehbeeinträchtigte oder blinde Leser*innen aufbereitet. </a:t>
            </a:r>
          </a:p>
          <a:p>
            <a:r>
              <a:rPr lang="de-DE" sz="1600" dirty="0"/>
              <a:t>Die Arbeitsgruppe möchte zunächst </a:t>
            </a:r>
            <a:r>
              <a:rPr lang="de-DE" sz="1600" dirty="0">
                <a:solidFill>
                  <a:srgbClr val="FF0000"/>
                </a:solidFill>
              </a:rPr>
              <a:t>Barrieren aufspüren</a:t>
            </a:r>
            <a:r>
              <a:rPr lang="de-DE" sz="1600" dirty="0"/>
              <a:t>, mit Betroffenen in Kontakt treten und gemeinsam Lösungen überlegen. Ziel sind </a:t>
            </a:r>
            <a:r>
              <a:rPr lang="de-DE" sz="1600" dirty="0">
                <a:solidFill>
                  <a:srgbClr val="FF0000"/>
                </a:solidFill>
              </a:rPr>
              <a:t>Guidelines</a:t>
            </a:r>
            <a:r>
              <a:rPr lang="de-DE" sz="1600" dirty="0"/>
              <a:t> zu erstellen, die möglichst breit nachgenutzt werden können.</a:t>
            </a:r>
          </a:p>
          <a:p>
            <a:endParaRPr lang="de-DE" sz="1600" dirty="0"/>
          </a:p>
          <a:p>
            <a:r>
              <a:rPr lang="de-DE" sz="1600" b="1" dirty="0"/>
              <a:t>Viele Bibliotheken stehen vor den gleichen Herausforderungen – gemeinsam denkt es sich jedoch besser! Wir können Wissen und Ressourcen teilen und zusammen an Lösungen arbeiten.</a:t>
            </a:r>
          </a:p>
          <a:p>
            <a:endParaRPr lang="de-DE" sz="1600" dirty="0"/>
          </a:p>
          <a:p>
            <a:r>
              <a:rPr lang="de-DE" sz="1600" dirty="0"/>
              <a:t>Wir freuen uns auf Kolleg*innen aus öffentlichen und wissenschaftlichen Bibliotheken, bzw. Institutionen, die mitmachen </a:t>
            </a:r>
            <a:r>
              <a:rPr lang="de-DE" sz="1600" dirty="0" smtClean="0"/>
              <a:t>möchten.</a:t>
            </a:r>
          </a:p>
          <a:p>
            <a:endParaRPr lang="de-DE" sz="1200" dirty="0"/>
          </a:p>
          <a:p>
            <a:endParaRPr lang="de-DE" sz="1200" dirty="0" smtClean="0"/>
          </a:p>
          <a:p>
            <a:endParaRPr lang="de-DE" sz="1200" dirty="0"/>
          </a:p>
          <a:p>
            <a:r>
              <a:rPr lang="de-DE" sz="1400" dirty="0" smtClean="0"/>
              <a:t>Mehr</a:t>
            </a:r>
            <a:r>
              <a:rPr lang="de-DE" sz="1400" dirty="0"/>
              <a:t>: </a:t>
            </a:r>
            <a:r>
              <a:rPr lang="de-DE" sz="1400" dirty="0">
                <a:hlinkClick r:id="rId3"/>
              </a:rPr>
              <a:t>https://voeb-b.at/voeb-kommissionen/ag-barrierefreiheit-in-bibliotheken</a:t>
            </a:r>
            <a:r>
              <a:rPr lang="de-DE" sz="1400" dirty="0" smtClean="0">
                <a:hlinkClick r:id="rId3"/>
              </a:rPr>
              <a:t>/</a:t>
            </a:r>
            <a:endParaRPr lang="de-DE" sz="1400" dirty="0" smtClean="0"/>
          </a:p>
          <a:p>
            <a:endParaRPr lang="de-DE" sz="1200" dirty="0"/>
          </a:p>
        </p:txBody>
      </p:sp>
      <p:sp>
        <p:nvSpPr>
          <p:cNvPr id="2" name="Fußzeilenplatzhalter 1"/>
          <p:cNvSpPr>
            <a:spLocks noGrp="1"/>
          </p:cNvSpPr>
          <p:nvPr>
            <p:ph type="ftr" sz="quarter" idx="11"/>
          </p:nvPr>
        </p:nvSpPr>
        <p:spPr/>
        <p:txBody>
          <a:bodyPr/>
          <a:lstStyle/>
          <a:p>
            <a:r>
              <a:rPr lang="de-DE" smtClean="0"/>
              <a:t>susanne.blumesberger@univie.ac.at</a:t>
            </a:r>
            <a:endParaRPr lang="de-AT" dirty="0"/>
          </a:p>
        </p:txBody>
      </p:sp>
    </p:spTree>
    <p:extLst>
      <p:ext uri="{BB962C8B-B14F-4D97-AF65-F5344CB8AC3E}">
        <p14:creationId xmlns:p14="http://schemas.microsoft.com/office/powerpoint/2010/main" val="85841371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Words>
  <Application>Microsoft Office PowerPoint</Application>
  <PresentationFormat>Benutzerdefiniert</PresentationFormat>
  <Paragraphs>13</Paragraphs>
  <Slides>1</Slides>
  <Notes>0</Notes>
  <HiddenSlides>0</HiddenSlides>
  <MMClips>0</MMClips>
  <ScaleCrop>false</ScaleCrop>
  <HeadingPairs>
    <vt:vector size="4" baseType="variant">
      <vt:variant>
        <vt:lpstr>Design</vt:lpstr>
      </vt:variant>
      <vt:variant>
        <vt:i4>1</vt:i4>
      </vt:variant>
      <vt:variant>
        <vt:lpstr>Folientitel</vt:lpstr>
      </vt:variant>
      <vt:variant>
        <vt:i4>1</vt:i4>
      </vt:variant>
    </vt:vector>
  </HeadingPairs>
  <TitlesOfParts>
    <vt:vector size="2" baseType="lpstr">
      <vt:lpstr>Office</vt:lpstr>
      <vt:lpstr>VOEB-AG BARRIEREFREIHEIT IN BIBLIOTHEKEN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 BARRIEREFREIHEIT IN BIBLIOTHEKEN</dc:title>
  <dc:creator>Blumesberger, Susanne</dc:creator>
  <cp:lastModifiedBy>x</cp:lastModifiedBy>
  <cp:revision>4</cp:revision>
  <dcterms:created xsi:type="dcterms:W3CDTF">2022-11-29T14:58:59Z</dcterms:created>
  <dcterms:modified xsi:type="dcterms:W3CDTF">2022-12-05T09:56:12Z</dcterms:modified>
</cp:coreProperties>
</file>