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71" r:id="rId5"/>
  </p:sldMasterIdLst>
  <p:notesMasterIdLst>
    <p:notesMasterId r:id="rId27"/>
  </p:notesMasterIdLst>
  <p:sldIdLst>
    <p:sldId id="264" r:id="rId6"/>
    <p:sldId id="258" r:id="rId7"/>
    <p:sldId id="421" r:id="rId8"/>
    <p:sldId id="305" r:id="rId9"/>
    <p:sldId id="309" r:id="rId10"/>
    <p:sldId id="304" r:id="rId11"/>
    <p:sldId id="310" r:id="rId12"/>
    <p:sldId id="318" r:id="rId13"/>
    <p:sldId id="319" r:id="rId14"/>
    <p:sldId id="320" r:id="rId15"/>
    <p:sldId id="311" r:id="rId16"/>
    <p:sldId id="308" r:id="rId17"/>
    <p:sldId id="312" r:id="rId18"/>
    <p:sldId id="313" r:id="rId19"/>
    <p:sldId id="314" r:id="rId20"/>
    <p:sldId id="321" r:id="rId21"/>
    <p:sldId id="307" r:id="rId22"/>
    <p:sldId id="315" r:id="rId23"/>
    <p:sldId id="317" r:id="rId24"/>
    <p:sldId id="300" r:id="rId25"/>
    <p:sldId id="422" r:id="rId2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72C6"/>
    <a:srgbClr val="FD4F00"/>
    <a:srgbClr val="9FC9EB"/>
    <a:srgbClr val="DEDFE1"/>
    <a:srgbClr val="C2A251"/>
    <a:srgbClr val="0000BF"/>
    <a:srgbClr val="0001BE"/>
    <a:srgbClr val="009246"/>
    <a:srgbClr val="00D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21A5EC-FA6D-466D-BF3C-3309DBFE8E46}" v="4" dt="2023-04-05T13:13:05.6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50"/>
    <p:restoredTop sz="94830" autoAdjust="0"/>
  </p:normalViewPr>
  <p:slideViewPr>
    <p:cSldViewPr snapToGrid="0">
      <p:cViewPr varScale="1">
        <p:scale>
          <a:sx n="83" d="100"/>
          <a:sy n="83" d="100"/>
        </p:scale>
        <p:origin x="55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98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onen Tatu" userId="S::tatu.salonen@hel.fi::3a43ca06-2c9a-4622-b02c-a5d2a5438ca2" providerId="AD" clId="Web-{CB6F9297-10ED-48B5-A0DC-DC36492E6F6A}"/>
    <pc:docChg chg="modSld">
      <pc:chgData name="Salonen Tatu" userId="S::tatu.salonen@hel.fi::3a43ca06-2c9a-4622-b02c-a5d2a5438ca2" providerId="AD" clId="Web-{CB6F9297-10ED-48B5-A0DC-DC36492E6F6A}" dt="2021-08-24T07:47:12.286" v="5"/>
      <pc:docMkLst>
        <pc:docMk/>
      </pc:docMkLst>
      <pc:sldChg chg="addSp delSp">
        <pc:chgData name="Salonen Tatu" userId="S::tatu.salonen@hel.fi::3a43ca06-2c9a-4622-b02c-a5d2a5438ca2" providerId="AD" clId="Web-{CB6F9297-10ED-48B5-A0DC-DC36492E6F6A}" dt="2021-08-24T07:47:12.286" v="5"/>
        <pc:sldMkLst>
          <pc:docMk/>
          <pc:sldMk cId="937293004" sldId="264"/>
        </pc:sldMkLst>
        <pc:spChg chg="add del">
          <ac:chgData name="Salonen Tatu" userId="S::tatu.salonen@hel.fi::3a43ca06-2c9a-4622-b02c-a5d2a5438ca2" providerId="AD" clId="Web-{CB6F9297-10ED-48B5-A0DC-DC36492E6F6A}" dt="2021-08-24T07:47:12.286" v="5"/>
          <ac:spMkLst>
            <pc:docMk/>
            <pc:sldMk cId="937293004" sldId="264"/>
            <ac:spMk id="4" creationId="{782828C2-5CB0-47B1-83FD-C3AC879BCBB2}"/>
          </ac:spMkLst>
        </pc:spChg>
        <pc:spChg chg="add del">
          <ac:chgData name="Salonen Tatu" userId="S::tatu.salonen@hel.fi::3a43ca06-2c9a-4622-b02c-a5d2a5438ca2" providerId="AD" clId="Web-{CB6F9297-10ED-48B5-A0DC-DC36492E6F6A}" dt="2021-08-24T07:47:08.833" v="4"/>
          <ac:spMkLst>
            <pc:docMk/>
            <pc:sldMk cId="937293004" sldId="264"/>
            <ac:spMk id="5" creationId="{8F632B01-26B4-4C48-9E10-37E7C3B7A641}"/>
          </ac:spMkLst>
        </pc:spChg>
        <pc:spChg chg="add del">
          <ac:chgData name="Salonen Tatu" userId="S::tatu.salonen@hel.fi::3a43ca06-2c9a-4622-b02c-a5d2a5438ca2" providerId="AD" clId="Web-{CB6F9297-10ED-48B5-A0DC-DC36492E6F6A}" dt="2021-08-24T07:47:07.598" v="3"/>
          <ac:spMkLst>
            <pc:docMk/>
            <pc:sldMk cId="937293004" sldId="264"/>
            <ac:spMk id="6" creationId="{694F7D19-475A-4924-A3F0-C5928EC4353F}"/>
          </ac:spMkLst>
        </pc:spChg>
      </pc:sldChg>
    </pc:docChg>
  </pc:docChgLst>
  <pc:docChgLst>
    <pc:chgData name="Rieck Ulla" userId="5a729b44-34f4-4fdc-84a7-5a1a46ecea82" providerId="ADAL" clId="{8821A5EC-FA6D-466D-BF3C-3309DBFE8E46}"/>
    <pc:docChg chg="undo custSel addSld delSld modSld sldOrd">
      <pc:chgData name="Rieck Ulla" userId="5a729b44-34f4-4fdc-84a7-5a1a46ecea82" providerId="ADAL" clId="{8821A5EC-FA6D-466D-BF3C-3309DBFE8E46}" dt="2023-04-13T11:23:39.048" v="3618" actId="5793"/>
      <pc:docMkLst>
        <pc:docMk/>
      </pc:docMkLst>
      <pc:sldChg chg="modSp mod modNotes modNotesTx">
        <pc:chgData name="Rieck Ulla" userId="5a729b44-34f4-4fdc-84a7-5a1a46ecea82" providerId="ADAL" clId="{8821A5EC-FA6D-466D-BF3C-3309DBFE8E46}" dt="2023-04-13T11:23:39.048" v="3618" actId="5793"/>
        <pc:sldMkLst>
          <pc:docMk/>
          <pc:sldMk cId="1875847799" sldId="258"/>
        </pc:sldMkLst>
        <pc:spChg chg="mod">
          <ac:chgData name="Rieck Ulla" userId="5a729b44-34f4-4fdc-84a7-5a1a46ecea82" providerId="ADAL" clId="{8821A5EC-FA6D-466D-BF3C-3309DBFE8E46}" dt="2023-04-03T12:11:18.109" v="2134" actId="313"/>
          <ac:spMkLst>
            <pc:docMk/>
            <pc:sldMk cId="1875847799" sldId="258"/>
            <ac:spMk id="3" creationId="{00000000-0000-0000-0000-000000000000}"/>
          </ac:spMkLst>
        </pc:spChg>
      </pc:sldChg>
      <pc:sldChg chg="modSp mod modNotes">
        <pc:chgData name="Rieck Ulla" userId="5a729b44-34f4-4fdc-84a7-5a1a46ecea82" providerId="ADAL" clId="{8821A5EC-FA6D-466D-BF3C-3309DBFE8E46}" dt="2023-04-13T11:20:46.419" v="3597" actId="6549"/>
        <pc:sldMkLst>
          <pc:docMk/>
          <pc:sldMk cId="937293004" sldId="264"/>
        </pc:sldMkLst>
        <pc:spChg chg="mod">
          <ac:chgData name="Rieck Ulla" userId="5a729b44-34f4-4fdc-84a7-5a1a46ecea82" providerId="ADAL" clId="{8821A5EC-FA6D-466D-BF3C-3309DBFE8E46}" dt="2023-03-28T07:24:00.340" v="16" actId="14100"/>
          <ac:spMkLst>
            <pc:docMk/>
            <pc:sldMk cId="937293004" sldId="264"/>
            <ac:spMk id="3" creationId="{00000000-0000-0000-0000-000000000000}"/>
          </ac:spMkLst>
        </pc:spChg>
      </pc:sldChg>
      <pc:sldChg chg="del">
        <pc:chgData name="Rieck Ulla" userId="5a729b44-34f4-4fdc-84a7-5a1a46ecea82" providerId="ADAL" clId="{8821A5EC-FA6D-466D-BF3C-3309DBFE8E46}" dt="2023-03-28T13:33:24.263" v="1687" actId="47"/>
        <pc:sldMkLst>
          <pc:docMk/>
          <pc:sldMk cId="260504785" sldId="277"/>
        </pc:sldMkLst>
      </pc:sldChg>
      <pc:sldChg chg="del">
        <pc:chgData name="Rieck Ulla" userId="5a729b44-34f4-4fdc-84a7-5a1a46ecea82" providerId="ADAL" clId="{8821A5EC-FA6D-466D-BF3C-3309DBFE8E46}" dt="2023-04-04T07:30:10.584" v="3445" actId="47"/>
        <pc:sldMkLst>
          <pc:docMk/>
          <pc:sldMk cId="2258329299" sldId="293"/>
        </pc:sldMkLst>
      </pc:sldChg>
      <pc:sldChg chg="addSp modSp del mod">
        <pc:chgData name="Rieck Ulla" userId="5a729b44-34f4-4fdc-84a7-5a1a46ecea82" providerId="ADAL" clId="{8821A5EC-FA6D-466D-BF3C-3309DBFE8E46}" dt="2023-04-04T07:29:24.034" v="3441" actId="47"/>
        <pc:sldMkLst>
          <pc:docMk/>
          <pc:sldMk cId="4082843178" sldId="295"/>
        </pc:sldMkLst>
        <pc:spChg chg="add mod">
          <ac:chgData name="Rieck Ulla" userId="5a729b44-34f4-4fdc-84a7-5a1a46ecea82" providerId="ADAL" clId="{8821A5EC-FA6D-466D-BF3C-3309DBFE8E46}" dt="2023-04-04T07:26:24.120" v="3440" actId="113"/>
          <ac:spMkLst>
            <pc:docMk/>
            <pc:sldMk cId="4082843178" sldId="295"/>
            <ac:spMk id="2" creationId="{00F462BD-942E-4B33-3896-300510624F5F}"/>
          </ac:spMkLst>
        </pc:spChg>
      </pc:sldChg>
      <pc:sldChg chg="addSp delSp modSp mod modClrScheme chgLayout modNotes">
        <pc:chgData name="Rieck Ulla" userId="5a729b44-34f4-4fdc-84a7-5a1a46ecea82" providerId="ADAL" clId="{8821A5EC-FA6D-466D-BF3C-3309DBFE8E46}" dt="2023-04-13T11:23:05.053" v="3615" actId="5793"/>
        <pc:sldMkLst>
          <pc:docMk/>
          <pc:sldMk cId="2281747354" sldId="300"/>
        </pc:sldMkLst>
        <pc:spChg chg="mod">
          <ac:chgData name="Rieck Ulla" userId="5a729b44-34f4-4fdc-84a7-5a1a46ecea82" providerId="ADAL" clId="{8821A5EC-FA6D-466D-BF3C-3309DBFE8E46}" dt="2023-04-05T13:13:15.196" v="3463" actId="26606"/>
          <ac:spMkLst>
            <pc:docMk/>
            <pc:sldMk cId="2281747354" sldId="300"/>
            <ac:spMk id="2" creationId="{737C8777-957F-574A-9123-8F312CB483CD}"/>
          </ac:spMkLst>
        </pc:spChg>
        <pc:spChg chg="mod">
          <ac:chgData name="Rieck Ulla" userId="5a729b44-34f4-4fdc-84a7-5a1a46ecea82" providerId="ADAL" clId="{8821A5EC-FA6D-466D-BF3C-3309DBFE8E46}" dt="2023-04-12T06:48:21.494" v="3584" actId="20577"/>
          <ac:spMkLst>
            <pc:docMk/>
            <pc:sldMk cId="2281747354" sldId="300"/>
            <ac:spMk id="3" creationId="{1A8ED7BA-0354-1B4E-8AD0-1F4C005B7A40}"/>
          </ac:spMkLst>
        </pc:spChg>
        <pc:spChg chg="mod ord">
          <ac:chgData name="Rieck Ulla" userId="5a729b44-34f4-4fdc-84a7-5a1a46ecea82" providerId="ADAL" clId="{8821A5EC-FA6D-466D-BF3C-3309DBFE8E46}" dt="2023-04-05T13:13:15.196" v="3463" actId="26606"/>
          <ac:spMkLst>
            <pc:docMk/>
            <pc:sldMk cId="2281747354" sldId="300"/>
            <ac:spMk id="4" creationId="{96564084-BF3B-564F-9D36-004EFFD11A55}"/>
          </ac:spMkLst>
        </pc:spChg>
        <pc:spChg chg="add del mod">
          <ac:chgData name="Rieck Ulla" userId="5a729b44-34f4-4fdc-84a7-5a1a46ecea82" providerId="ADAL" clId="{8821A5EC-FA6D-466D-BF3C-3309DBFE8E46}" dt="2023-04-05T13:13:05.605" v="3460" actId="931"/>
          <ac:spMkLst>
            <pc:docMk/>
            <pc:sldMk cId="2281747354" sldId="300"/>
            <ac:spMk id="6" creationId="{CBD3D104-D280-8A39-6536-1A994C59B799}"/>
          </ac:spMkLst>
        </pc:spChg>
        <pc:picChg chg="add mod">
          <ac:chgData name="Rieck Ulla" userId="5a729b44-34f4-4fdc-84a7-5a1a46ecea82" providerId="ADAL" clId="{8821A5EC-FA6D-466D-BF3C-3309DBFE8E46}" dt="2023-04-05T13:13:15.196" v="3463" actId="26606"/>
          <ac:picMkLst>
            <pc:docMk/>
            <pc:sldMk cId="2281747354" sldId="300"/>
            <ac:picMk id="8" creationId="{4AF44675-602E-0773-3298-26B3138ACF60}"/>
          </ac:picMkLst>
        </pc:picChg>
        <pc:picChg chg="del">
          <ac:chgData name="Rieck Ulla" userId="5a729b44-34f4-4fdc-84a7-5a1a46ecea82" providerId="ADAL" clId="{8821A5EC-FA6D-466D-BF3C-3309DBFE8E46}" dt="2023-04-05T13:12:44.261" v="3459" actId="478"/>
          <ac:picMkLst>
            <pc:docMk/>
            <pc:sldMk cId="2281747354" sldId="300"/>
            <ac:picMk id="9" creationId="{1A610513-6DFC-4359-ABA2-6FB018154DA2}"/>
          </ac:picMkLst>
        </pc:picChg>
      </pc:sldChg>
      <pc:sldChg chg="addSp delSp modSp mod modClrScheme chgLayout modNotes modNotesTx">
        <pc:chgData name="Rieck Ulla" userId="5a729b44-34f4-4fdc-84a7-5a1a46ecea82" providerId="ADAL" clId="{8821A5EC-FA6D-466D-BF3C-3309DBFE8E46}" dt="2023-04-13T11:23:21.353" v="3616" actId="5793"/>
        <pc:sldMkLst>
          <pc:docMk/>
          <pc:sldMk cId="66650938" sldId="304"/>
        </pc:sldMkLst>
        <pc:spChg chg="mod">
          <ac:chgData name="Rieck Ulla" userId="5a729b44-34f4-4fdc-84a7-5a1a46ecea82" providerId="ADAL" clId="{8821A5EC-FA6D-466D-BF3C-3309DBFE8E46}" dt="2023-03-28T08:00:29.569" v="318" actId="26606"/>
          <ac:spMkLst>
            <pc:docMk/>
            <pc:sldMk cId="66650938" sldId="304"/>
            <ac:spMk id="2" creationId="{17B1FE30-767E-2BD3-CD0D-BDCB8040C73C}"/>
          </ac:spMkLst>
        </pc:spChg>
        <pc:spChg chg="mod">
          <ac:chgData name="Rieck Ulla" userId="5a729b44-34f4-4fdc-84a7-5a1a46ecea82" providerId="ADAL" clId="{8821A5EC-FA6D-466D-BF3C-3309DBFE8E46}" dt="2023-03-28T08:02:03.177" v="347" actId="20577"/>
          <ac:spMkLst>
            <pc:docMk/>
            <pc:sldMk cId="66650938" sldId="304"/>
            <ac:spMk id="3" creationId="{27A23FD6-10BD-0FCB-84B9-459DD63BD5DF}"/>
          </ac:spMkLst>
        </pc:spChg>
        <pc:spChg chg="mod">
          <ac:chgData name="Rieck Ulla" userId="5a729b44-34f4-4fdc-84a7-5a1a46ecea82" providerId="ADAL" clId="{8821A5EC-FA6D-466D-BF3C-3309DBFE8E46}" dt="2023-03-28T08:00:29.569" v="318" actId="26606"/>
          <ac:spMkLst>
            <pc:docMk/>
            <pc:sldMk cId="66650938" sldId="304"/>
            <ac:spMk id="4" creationId="{7EDB05BC-47CB-70FB-6988-B06C14BE8531}"/>
          </ac:spMkLst>
        </pc:spChg>
        <pc:spChg chg="add del mod">
          <ac:chgData name="Rieck Ulla" userId="5a729b44-34f4-4fdc-84a7-5a1a46ecea82" providerId="ADAL" clId="{8821A5EC-FA6D-466D-BF3C-3309DBFE8E46}" dt="2023-03-28T08:00:50.494" v="319"/>
          <ac:spMkLst>
            <pc:docMk/>
            <pc:sldMk cId="66650938" sldId="304"/>
            <ac:spMk id="6" creationId="{720E1DD9-B87F-8FA1-E51D-2CFBBBC4E763}"/>
          </ac:spMkLst>
        </pc:spChg>
        <pc:spChg chg="add del mod">
          <ac:chgData name="Rieck Ulla" userId="5a729b44-34f4-4fdc-84a7-5a1a46ecea82" providerId="ADAL" clId="{8821A5EC-FA6D-466D-BF3C-3309DBFE8E46}" dt="2023-03-28T08:00:20.912" v="317" actId="26606"/>
          <ac:spMkLst>
            <pc:docMk/>
            <pc:sldMk cId="66650938" sldId="304"/>
            <ac:spMk id="9" creationId="{BE58F5C5-5E8D-40B4-6551-59309CE6A321}"/>
          </ac:spMkLst>
        </pc:spChg>
        <pc:picChg chg="add mod">
          <ac:chgData name="Rieck Ulla" userId="5a729b44-34f4-4fdc-84a7-5a1a46ecea82" providerId="ADAL" clId="{8821A5EC-FA6D-466D-BF3C-3309DBFE8E46}" dt="2023-03-28T08:00:50.494" v="319"/>
          <ac:picMkLst>
            <pc:docMk/>
            <pc:sldMk cId="66650938" sldId="304"/>
            <ac:picMk id="5" creationId="{E9684D8A-1614-6C36-5571-1D7909DE1D5D}"/>
          </ac:picMkLst>
        </pc:picChg>
      </pc:sldChg>
      <pc:sldChg chg="addSp modSp mod modNotes modNotesTx">
        <pc:chgData name="Rieck Ulla" userId="5a729b44-34f4-4fdc-84a7-5a1a46ecea82" providerId="ADAL" clId="{8821A5EC-FA6D-466D-BF3C-3309DBFE8E46}" dt="2023-04-13T11:23:33.065" v="3617" actId="5793"/>
        <pc:sldMkLst>
          <pc:docMk/>
          <pc:sldMk cId="3928393041" sldId="305"/>
        </pc:sldMkLst>
        <pc:spChg chg="add mod">
          <ac:chgData name="Rieck Ulla" userId="5a729b44-34f4-4fdc-84a7-5a1a46ecea82" providerId="ADAL" clId="{8821A5EC-FA6D-466D-BF3C-3309DBFE8E46}" dt="2023-04-03T12:21:20.207" v="2340" actId="14100"/>
          <ac:spMkLst>
            <pc:docMk/>
            <pc:sldMk cId="3928393041" sldId="305"/>
            <ac:spMk id="2" creationId="{B93541D1-D2A1-4940-E180-B5DE748B63FD}"/>
          </ac:spMkLst>
        </pc:spChg>
        <pc:spChg chg="add mod">
          <ac:chgData name="Rieck Ulla" userId="5a729b44-34f4-4fdc-84a7-5a1a46ecea82" providerId="ADAL" clId="{8821A5EC-FA6D-466D-BF3C-3309DBFE8E46}" dt="2023-04-03T12:21:03.770" v="2339" actId="14100"/>
          <ac:spMkLst>
            <pc:docMk/>
            <pc:sldMk cId="3928393041" sldId="305"/>
            <ac:spMk id="3" creationId="{01C982E9-FDD3-AE4F-AA97-522952BBB8AE}"/>
          </ac:spMkLst>
        </pc:spChg>
        <pc:spChg chg="add mod">
          <ac:chgData name="Rieck Ulla" userId="5a729b44-34f4-4fdc-84a7-5a1a46ecea82" providerId="ADAL" clId="{8821A5EC-FA6D-466D-BF3C-3309DBFE8E46}" dt="2023-04-03T12:21:32.290" v="2341" actId="14100"/>
          <ac:spMkLst>
            <pc:docMk/>
            <pc:sldMk cId="3928393041" sldId="305"/>
            <ac:spMk id="5" creationId="{0669F6A3-594C-3B42-85DC-BC2463587963}"/>
          </ac:spMkLst>
        </pc:spChg>
        <pc:spChg chg="mod">
          <ac:chgData name="Rieck Ulla" userId="5a729b44-34f4-4fdc-84a7-5a1a46ecea82" providerId="ADAL" clId="{8821A5EC-FA6D-466D-BF3C-3309DBFE8E46}" dt="2023-04-05T13:11:08.755" v="3458" actId="1038"/>
          <ac:spMkLst>
            <pc:docMk/>
            <pc:sldMk cId="3928393041" sldId="305"/>
            <ac:spMk id="13" creationId="{DD11697F-D87B-6393-2B7B-B030F554D8AF}"/>
          </ac:spMkLst>
        </pc:spChg>
        <pc:picChg chg="add mod">
          <ac:chgData name="Rieck Ulla" userId="5a729b44-34f4-4fdc-84a7-5a1a46ecea82" providerId="ADAL" clId="{8821A5EC-FA6D-466D-BF3C-3309DBFE8E46}" dt="2023-03-28T07:47:58.233" v="202" actId="571"/>
          <ac:picMkLst>
            <pc:docMk/>
            <pc:sldMk cId="3928393041" sldId="305"/>
            <ac:picMk id="3" creationId="{7908B7FB-751E-815D-D078-8EC41E341A35}"/>
          </ac:picMkLst>
        </pc:picChg>
        <pc:picChg chg="mod">
          <ac:chgData name="Rieck Ulla" userId="5a729b44-34f4-4fdc-84a7-5a1a46ecea82" providerId="ADAL" clId="{8821A5EC-FA6D-466D-BF3C-3309DBFE8E46}" dt="2023-04-03T12:20:51.884" v="2338" actId="1076"/>
          <ac:picMkLst>
            <pc:docMk/>
            <pc:sldMk cId="3928393041" sldId="305"/>
            <ac:picMk id="12" creationId="{38B130E2-77C9-B9DD-6801-EBCB6FDE7D52}"/>
          </ac:picMkLst>
        </pc:picChg>
      </pc:sldChg>
      <pc:sldChg chg="addSp delSp modSp del mod modClrScheme chgLayout modNotesTx">
        <pc:chgData name="Rieck Ulla" userId="5a729b44-34f4-4fdc-84a7-5a1a46ecea82" providerId="ADAL" clId="{8821A5EC-FA6D-466D-BF3C-3309DBFE8E46}" dt="2023-03-28T13:30:05.814" v="1686" actId="2696"/>
        <pc:sldMkLst>
          <pc:docMk/>
          <pc:sldMk cId="3116042312" sldId="306"/>
        </pc:sldMkLst>
        <pc:spChg chg="mod">
          <ac:chgData name="Rieck Ulla" userId="5a729b44-34f4-4fdc-84a7-5a1a46ecea82" providerId="ADAL" clId="{8821A5EC-FA6D-466D-BF3C-3309DBFE8E46}" dt="2023-03-28T13:27:02.508" v="1665" actId="26606"/>
          <ac:spMkLst>
            <pc:docMk/>
            <pc:sldMk cId="3116042312" sldId="306"/>
            <ac:spMk id="2" creationId="{CFCE3CD7-88DE-9484-3739-909C247301A2}"/>
          </ac:spMkLst>
        </pc:spChg>
        <pc:spChg chg="mod">
          <ac:chgData name="Rieck Ulla" userId="5a729b44-34f4-4fdc-84a7-5a1a46ecea82" providerId="ADAL" clId="{8821A5EC-FA6D-466D-BF3C-3309DBFE8E46}" dt="2023-03-28T13:27:02.508" v="1665" actId="26606"/>
          <ac:spMkLst>
            <pc:docMk/>
            <pc:sldMk cId="3116042312" sldId="306"/>
            <ac:spMk id="3" creationId="{73B21FCA-9499-8572-9FE3-9F0533FC8CB7}"/>
          </ac:spMkLst>
        </pc:spChg>
        <pc:spChg chg="mod">
          <ac:chgData name="Rieck Ulla" userId="5a729b44-34f4-4fdc-84a7-5a1a46ecea82" providerId="ADAL" clId="{8821A5EC-FA6D-466D-BF3C-3309DBFE8E46}" dt="2023-03-28T13:27:02.508" v="1665" actId="26606"/>
          <ac:spMkLst>
            <pc:docMk/>
            <pc:sldMk cId="3116042312" sldId="306"/>
            <ac:spMk id="4" creationId="{EAF43B7F-E8D9-DA48-4107-416F655F8CEE}"/>
          </ac:spMkLst>
        </pc:spChg>
        <pc:picChg chg="add del">
          <ac:chgData name="Rieck Ulla" userId="5a729b44-34f4-4fdc-84a7-5a1a46ecea82" providerId="ADAL" clId="{8821A5EC-FA6D-466D-BF3C-3309DBFE8E46}" dt="2023-03-28T13:26:56.858" v="1662"/>
          <ac:picMkLst>
            <pc:docMk/>
            <pc:sldMk cId="3116042312" sldId="306"/>
            <ac:picMk id="5" creationId="{898125DE-8B06-62DD-2191-26B9C173B63E}"/>
          </ac:picMkLst>
        </pc:picChg>
        <pc:picChg chg="add del">
          <ac:chgData name="Rieck Ulla" userId="5a729b44-34f4-4fdc-84a7-5a1a46ecea82" providerId="ADAL" clId="{8821A5EC-FA6D-466D-BF3C-3309DBFE8E46}" dt="2023-03-28T13:27:02.508" v="1665" actId="26606"/>
          <ac:picMkLst>
            <pc:docMk/>
            <pc:sldMk cId="3116042312" sldId="306"/>
            <ac:picMk id="6" creationId="{2C06E798-C963-1F2C-C1C8-32B68973AF18}"/>
          </ac:picMkLst>
        </pc:picChg>
      </pc:sldChg>
      <pc:sldChg chg="modSp mod ord modNotes modNotesTx">
        <pc:chgData name="Rieck Ulla" userId="5a729b44-34f4-4fdc-84a7-5a1a46ecea82" providerId="ADAL" clId="{8821A5EC-FA6D-466D-BF3C-3309DBFE8E46}" dt="2023-04-13T11:22:09.109" v="3608" actId="6549"/>
        <pc:sldMkLst>
          <pc:docMk/>
          <pc:sldMk cId="2700948967" sldId="307"/>
        </pc:sldMkLst>
        <pc:spChg chg="mod">
          <ac:chgData name="Rieck Ulla" userId="5a729b44-34f4-4fdc-84a7-5a1a46ecea82" providerId="ADAL" clId="{8821A5EC-FA6D-466D-BF3C-3309DBFE8E46}" dt="2023-04-04T07:21:05.555" v="3378" actId="1076"/>
          <ac:spMkLst>
            <pc:docMk/>
            <pc:sldMk cId="2700948967" sldId="307"/>
            <ac:spMk id="3" creationId="{86044B41-FE6F-4C2A-814D-83EE776CA3F1}"/>
          </ac:spMkLst>
        </pc:spChg>
      </pc:sldChg>
      <pc:sldChg chg="modSp mod modNotes modNotesTx">
        <pc:chgData name="Rieck Ulla" userId="5a729b44-34f4-4fdc-84a7-5a1a46ecea82" providerId="ADAL" clId="{8821A5EC-FA6D-466D-BF3C-3309DBFE8E46}" dt="2023-04-13T11:21:46.311" v="3605" actId="6549"/>
        <pc:sldMkLst>
          <pc:docMk/>
          <pc:sldMk cId="177834644" sldId="308"/>
        </pc:sldMkLst>
        <pc:spChg chg="mod">
          <ac:chgData name="Rieck Ulla" userId="5a729b44-34f4-4fdc-84a7-5a1a46ecea82" providerId="ADAL" clId="{8821A5EC-FA6D-466D-BF3C-3309DBFE8E46}" dt="2023-03-28T08:49:29.427" v="1340" actId="20577"/>
          <ac:spMkLst>
            <pc:docMk/>
            <pc:sldMk cId="177834644" sldId="308"/>
            <ac:spMk id="2" creationId="{AF0BAC56-9739-8FFB-5CF8-5ED4D73FA558}"/>
          </ac:spMkLst>
        </pc:spChg>
        <pc:spChg chg="mod">
          <ac:chgData name="Rieck Ulla" userId="5a729b44-34f4-4fdc-84a7-5a1a46ecea82" providerId="ADAL" clId="{8821A5EC-FA6D-466D-BF3C-3309DBFE8E46}" dt="2023-04-11T15:28:08.757" v="3512" actId="20577"/>
          <ac:spMkLst>
            <pc:docMk/>
            <pc:sldMk cId="177834644" sldId="308"/>
            <ac:spMk id="3" creationId="{12559B4E-971E-7CD1-5C9B-031EF64A3497}"/>
          </ac:spMkLst>
        </pc:spChg>
      </pc:sldChg>
      <pc:sldChg chg="addSp delSp modSp mod">
        <pc:chgData name="Rieck Ulla" userId="5a729b44-34f4-4fdc-84a7-5a1a46ecea82" providerId="ADAL" clId="{8821A5EC-FA6D-466D-BF3C-3309DBFE8E46}" dt="2023-03-28T07:54:00.976" v="219" actId="1076"/>
        <pc:sldMkLst>
          <pc:docMk/>
          <pc:sldMk cId="1271885574" sldId="309"/>
        </pc:sldMkLst>
        <pc:picChg chg="add mod">
          <ac:chgData name="Rieck Ulla" userId="5a729b44-34f4-4fdc-84a7-5a1a46ecea82" providerId="ADAL" clId="{8821A5EC-FA6D-466D-BF3C-3309DBFE8E46}" dt="2023-03-28T07:54:00.976" v="219" actId="1076"/>
          <ac:picMkLst>
            <pc:docMk/>
            <pc:sldMk cId="1271885574" sldId="309"/>
            <ac:picMk id="2" creationId="{D726F058-E334-CFF8-C25B-FFAC2D8F99D0}"/>
          </ac:picMkLst>
        </pc:picChg>
        <pc:picChg chg="del">
          <ac:chgData name="Rieck Ulla" userId="5a729b44-34f4-4fdc-84a7-5a1a46ecea82" providerId="ADAL" clId="{8821A5EC-FA6D-466D-BF3C-3309DBFE8E46}" dt="2023-03-28T07:53:43.814" v="217" actId="478"/>
          <ac:picMkLst>
            <pc:docMk/>
            <pc:sldMk cId="1271885574" sldId="309"/>
            <ac:picMk id="4" creationId="{00000000-0000-0000-0000-000000000000}"/>
          </ac:picMkLst>
        </pc:picChg>
      </pc:sldChg>
      <pc:sldChg chg="addSp delSp modSp mod modClrScheme chgLayout modNotesTx">
        <pc:chgData name="Rieck Ulla" userId="5a729b44-34f4-4fdc-84a7-5a1a46ecea82" providerId="ADAL" clId="{8821A5EC-FA6D-466D-BF3C-3309DBFE8E46}" dt="2023-03-28T08:47:04.006" v="1339" actId="20577"/>
        <pc:sldMkLst>
          <pc:docMk/>
          <pc:sldMk cId="1240617307" sldId="310"/>
        </pc:sldMkLst>
        <pc:spChg chg="mod">
          <ac:chgData name="Rieck Ulla" userId="5a729b44-34f4-4fdc-84a7-5a1a46ecea82" providerId="ADAL" clId="{8821A5EC-FA6D-466D-BF3C-3309DBFE8E46}" dt="2023-03-28T08:12:01.644" v="413" actId="26606"/>
          <ac:spMkLst>
            <pc:docMk/>
            <pc:sldMk cId="1240617307" sldId="310"/>
            <ac:spMk id="2" creationId="{00000000-0000-0000-0000-000000000000}"/>
          </ac:spMkLst>
        </pc:spChg>
        <pc:spChg chg="mod">
          <ac:chgData name="Rieck Ulla" userId="5a729b44-34f4-4fdc-84a7-5a1a46ecea82" providerId="ADAL" clId="{8821A5EC-FA6D-466D-BF3C-3309DBFE8E46}" dt="2023-03-28T08:47:04.006" v="1339" actId="20577"/>
          <ac:spMkLst>
            <pc:docMk/>
            <pc:sldMk cId="1240617307" sldId="310"/>
            <ac:spMk id="3" creationId="{00000000-0000-0000-0000-000000000000}"/>
          </ac:spMkLst>
        </pc:spChg>
        <pc:spChg chg="mod ord">
          <ac:chgData name="Rieck Ulla" userId="5a729b44-34f4-4fdc-84a7-5a1a46ecea82" providerId="ADAL" clId="{8821A5EC-FA6D-466D-BF3C-3309DBFE8E46}" dt="2023-03-28T08:12:01.644" v="413" actId="26606"/>
          <ac:spMkLst>
            <pc:docMk/>
            <pc:sldMk cId="1240617307" sldId="310"/>
            <ac:spMk id="4" creationId="{00000000-0000-0000-0000-000000000000}"/>
          </ac:spMkLst>
        </pc:spChg>
        <pc:spChg chg="del">
          <ac:chgData name="Rieck Ulla" userId="5a729b44-34f4-4fdc-84a7-5a1a46ecea82" providerId="ADAL" clId="{8821A5EC-FA6D-466D-BF3C-3309DBFE8E46}" dt="2023-03-28T08:09:06.477" v="356"/>
          <ac:spMkLst>
            <pc:docMk/>
            <pc:sldMk cId="1240617307" sldId="310"/>
            <ac:spMk id="5" creationId="{00000000-0000-0000-0000-000000000000}"/>
          </ac:spMkLst>
        </pc:spChg>
        <pc:picChg chg="add mod">
          <ac:chgData name="Rieck Ulla" userId="5a729b44-34f4-4fdc-84a7-5a1a46ecea82" providerId="ADAL" clId="{8821A5EC-FA6D-466D-BF3C-3309DBFE8E46}" dt="2023-03-28T08:12:01.644" v="413" actId="26606"/>
          <ac:picMkLst>
            <pc:docMk/>
            <pc:sldMk cId="1240617307" sldId="310"/>
            <ac:picMk id="6" creationId="{79EF0B0C-3D99-1D78-685F-3378E90EBFCA}"/>
          </ac:picMkLst>
        </pc:picChg>
      </pc:sldChg>
      <pc:sldChg chg="addSp delSp modSp mod modClrScheme chgLayout">
        <pc:chgData name="Rieck Ulla" userId="5a729b44-34f4-4fdc-84a7-5a1a46ecea82" providerId="ADAL" clId="{8821A5EC-FA6D-466D-BF3C-3309DBFE8E46}" dt="2023-04-03T12:27:32.643" v="2611" actId="20577"/>
        <pc:sldMkLst>
          <pc:docMk/>
          <pc:sldMk cId="1210496041" sldId="311"/>
        </pc:sldMkLst>
        <pc:spChg chg="mod ord">
          <ac:chgData name="Rieck Ulla" userId="5a729b44-34f4-4fdc-84a7-5a1a46ecea82" providerId="ADAL" clId="{8821A5EC-FA6D-466D-BF3C-3309DBFE8E46}" dt="2023-04-03T12:27:32.643" v="2611" actId="20577"/>
          <ac:spMkLst>
            <pc:docMk/>
            <pc:sldMk cId="1210496041" sldId="311"/>
            <ac:spMk id="2" creationId="{00000000-0000-0000-0000-000000000000}"/>
          </ac:spMkLst>
        </pc:spChg>
        <pc:spChg chg="del">
          <ac:chgData name="Rieck Ulla" userId="5a729b44-34f4-4fdc-84a7-5a1a46ecea82" providerId="ADAL" clId="{8821A5EC-FA6D-466D-BF3C-3309DBFE8E46}" dt="2023-03-28T08:23:57.570" v="960" actId="931"/>
          <ac:spMkLst>
            <pc:docMk/>
            <pc:sldMk cId="1210496041" sldId="311"/>
            <ac:spMk id="3" creationId="{00000000-0000-0000-0000-000000000000}"/>
          </ac:spMkLst>
        </pc:spChg>
        <pc:spChg chg="mod">
          <ac:chgData name="Rieck Ulla" userId="5a729b44-34f4-4fdc-84a7-5a1a46ecea82" providerId="ADAL" clId="{8821A5EC-FA6D-466D-BF3C-3309DBFE8E46}" dt="2023-03-28T08:24:53.569" v="969" actId="26606"/>
          <ac:spMkLst>
            <pc:docMk/>
            <pc:sldMk cId="1210496041" sldId="311"/>
            <ac:spMk id="4" creationId="{00000000-0000-0000-0000-000000000000}"/>
          </ac:spMkLst>
        </pc:spChg>
        <pc:spChg chg="add mod">
          <ac:chgData name="Rieck Ulla" userId="5a729b44-34f4-4fdc-84a7-5a1a46ecea82" providerId="ADAL" clId="{8821A5EC-FA6D-466D-BF3C-3309DBFE8E46}" dt="2023-03-28T08:26:20.790" v="979" actId="1582"/>
          <ac:spMkLst>
            <pc:docMk/>
            <pc:sldMk cId="1210496041" sldId="311"/>
            <ac:spMk id="7" creationId="{8B443B9C-D43B-C81E-9F9E-2AB8A55C3D85}"/>
          </ac:spMkLst>
        </pc:spChg>
        <pc:picChg chg="add mod">
          <ac:chgData name="Rieck Ulla" userId="5a729b44-34f4-4fdc-84a7-5a1a46ecea82" providerId="ADAL" clId="{8821A5EC-FA6D-466D-BF3C-3309DBFE8E46}" dt="2023-03-28T08:24:53.569" v="969" actId="26606"/>
          <ac:picMkLst>
            <pc:docMk/>
            <pc:sldMk cId="1210496041" sldId="311"/>
            <ac:picMk id="6" creationId="{D065E942-04F7-83C7-F2DF-A92D5A05EEB8}"/>
          </ac:picMkLst>
        </pc:picChg>
      </pc:sldChg>
      <pc:sldChg chg="addSp delSp modSp mod">
        <pc:chgData name="Rieck Ulla" userId="5a729b44-34f4-4fdc-84a7-5a1a46ecea82" providerId="ADAL" clId="{8821A5EC-FA6D-466D-BF3C-3309DBFE8E46}" dt="2023-03-28T13:24:48.393" v="1629" actId="20577"/>
        <pc:sldMkLst>
          <pc:docMk/>
          <pc:sldMk cId="2132441691" sldId="312"/>
        </pc:sldMkLst>
        <pc:spChg chg="mod">
          <ac:chgData name="Rieck Ulla" userId="5a729b44-34f4-4fdc-84a7-5a1a46ecea82" providerId="ADAL" clId="{8821A5EC-FA6D-466D-BF3C-3309DBFE8E46}" dt="2023-03-28T13:24:48.393" v="1629" actId="20577"/>
          <ac:spMkLst>
            <pc:docMk/>
            <pc:sldMk cId="2132441691" sldId="312"/>
            <ac:spMk id="2" creationId="{00000000-0000-0000-0000-000000000000}"/>
          </ac:spMkLst>
        </pc:spChg>
        <pc:spChg chg="add del mod">
          <ac:chgData name="Rieck Ulla" userId="5a729b44-34f4-4fdc-84a7-5a1a46ecea82" providerId="ADAL" clId="{8821A5EC-FA6D-466D-BF3C-3309DBFE8E46}" dt="2023-03-28T08:55:10.287" v="1377" actId="931"/>
          <ac:spMkLst>
            <pc:docMk/>
            <pc:sldMk cId="2132441691" sldId="312"/>
            <ac:spMk id="4" creationId="{DC6DFF1A-233E-9CFA-50AF-AD4B89735BCD}"/>
          </ac:spMkLst>
        </pc:spChg>
        <pc:spChg chg="mod">
          <ac:chgData name="Rieck Ulla" userId="5a729b44-34f4-4fdc-84a7-5a1a46ecea82" providerId="ADAL" clId="{8821A5EC-FA6D-466D-BF3C-3309DBFE8E46}" dt="2023-03-28T08:55:52.614" v="1397" actId="20577"/>
          <ac:spMkLst>
            <pc:docMk/>
            <pc:sldMk cId="2132441691" sldId="312"/>
            <ac:spMk id="8" creationId="{00000000-0000-0000-0000-000000000000}"/>
          </ac:spMkLst>
        </pc:spChg>
        <pc:picChg chg="del">
          <ac:chgData name="Rieck Ulla" userId="5a729b44-34f4-4fdc-84a7-5a1a46ecea82" providerId="ADAL" clId="{8821A5EC-FA6D-466D-BF3C-3309DBFE8E46}" dt="2023-03-28T08:55:05.439" v="1376" actId="478"/>
          <ac:picMkLst>
            <pc:docMk/>
            <pc:sldMk cId="2132441691" sldId="312"/>
            <ac:picMk id="6" creationId="{00000000-0000-0000-0000-000000000000}"/>
          </ac:picMkLst>
        </pc:picChg>
        <pc:picChg chg="mod">
          <ac:chgData name="Rieck Ulla" userId="5a729b44-34f4-4fdc-84a7-5a1a46ecea82" providerId="ADAL" clId="{8821A5EC-FA6D-466D-BF3C-3309DBFE8E46}" dt="2023-03-28T13:24:43.554" v="1615" actId="14100"/>
          <ac:picMkLst>
            <pc:docMk/>
            <pc:sldMk cId="2132441691" sldId="312"/>
            <ac:picMk id="7" creationId="{00000000-0000-0000-0000-000000000000}"/>
          </ac:picMkLst>
        </pc:picChg>
        <pc:picChg chg="add mod">
          <ac:chgData name="Rieck Ulla" userId="5a729b44-34f4-4fdc-84a7-5a1a46ecea82" providerId="ADAL" clId="{8821A5EC-FA6D-466D-BF3C-3309DBFE8E46}" dt="2023-03-28T08:57:10.573" v="1400" actId="1076"/>
          <ac:picMkLst>
            <pc:docMk/>
            <pc:sldMk cId="2132441691" sldId="312"/>
            <ac:picMk id="11" creationId="{5BF9817C-DB55-39A4-F4D1-55B5F470DB18}"/>
          </ac:picMkLst>
        </pc:picChg>
      </pc:sldChg>
      <pc:sldChg chg="modSp mod modNotesTx">
        <pc:chgData name="Rieck Ulla" userId="5a729b44-34f4-4fdc-84a7-5a1a46ecea82" providerId="ADAL" clId="{8821A5EC-FA6D-466D-BF3C-3309DBFE8E46}" dt="2023-04-04T07:15:32.324" v="3178" actId="20577"/>
        <pc:sldMkLst>
          <pc:docMk/>
          <pc:sldMk cId="261759150" sldId="313"/>
        </pc:sldMkLst>
        <pc:spChg chg="mod">
          <ac:chgData name="Rieck Ulla" userId="5a729b44-34f4-4fdc-84a7-5a1a46ecea82" providerId="ADAL" clId="{8821A5EC-FA6D-466D-BF3C-3309DBFE8E46}" dt="2023-03-28T13:25:00.635" v="1643" actId="20577"/>
          <ac:spMkLst>
            <pc:docMk/>
            <pc:sldMk cId="261759150" sldId="313"/>
            <ac:spMk id="2" creationId="{00000000-0000-0000-0000-000000000000}"/>
          </ac:spMkLst>
        </pc:spChg>
      </pc:sldChg>
      <pc:sldChg chg="delSp modSp mod modNotes modNotesTx">
        <pc:chgData name="Rieck Ulla" userId="5a729b44-34f4-4fdc-84a7-5a1a46ecea82" providerId="ADAL" clId="{8821A5EC-FA6D-466D-BF3C-3309DBFE8E46}" dt="2023-04-13T11:22:47.354" v="3612" actId="5793"/>
        <pc:sldMkLst>
          <pc:docMk/>
          <pc:sldMk cId="972762472" sldId="314"/>
        </pc:sldMkLst>
        <pc:spChg chg="mod">
          <ac:chgData name="Rieck Ulla" userId="5a729b44-34f4-4fdc-84a7-5a1a46ecea82" providerId="ADAL" clId="{8821A5EC-FA6D-466D-BF3C-3309DBFE8E46}" dt="2023-03-28T13:25:09.787" v="1657" actId="20577"/>
          <ac:spMkLst>
            <pc:docMk/>
            <pc:sldMk cId="972762472" sldId="314"/>
            <ac:spMk id="2" creationId="{00000000-0000-0000-0000-000000000000}"/>
          </ac:spMkLst>
        </pc:spChg>
        <pc:spChg chg="mod">
          <ac:chgData name="Rieck Ulla" userId="5a729b44-34f4-4fdc-84a7-5a1a46ecea82" providerId="ADAL" clId="{8821A5EC-FA6D-466D-BF3C-3309DBFE8E46}" dt="2023-04-12T07:25:13.934" v="3593" actId="6549"/>
          <ac:spMkLst>
            <pc:docMk/>
            <pc:sldMk cId="972762472" sldId="314"/>
            <ac:spMk id="8" creationId="{00000000-0000-0000-0000-000000000000}"/>
          </ac:spMkLst>
        </pc:spChg>
        <pc:picChg chg="del">
          <ac:chgData name="Rieck Ulla" userId="5a729b44-34f4-4fdc-84a7-5a1a46ecea82" providerId="ADAL" clId="{8821A5EC-FA6D-466D-BF3C-3309DBFE8E46}" dt="2023-03-28T13:27:40.722" v="1666"/>
          <ac:picMkLst>
            <pc:docMk/>
            <pc:sldMk cId="972762472" sldId="314"/>
            <ac:picMk id="3" creationId="{B9EBD2C0-5083-3E94-FA08-C4E71BB38E43}"/>
          </ac:picMkLst>
        </pc:picChg>
      </pc:sldChg>
      <pc:sldChg chg="modSp mod modNotes modNotesTx">
        <pc:chgData name="Rieck Ulla" userId="5a729b44-34f4-4fdc-84a7-5a1a46ecea82" providerId="ADAL" clId="{8821A5EC-FA6D-466D-BF3C-3309DBFE8E46}" dt="2023-04-13T11:22:59.760" v="3614" actId="5793"/>
        <pc:sldMkLst>
          <pc:docMk/>
          <pc:sldMk cId="728889347" sldId="317"/>
        </pc:sldMkLst>
        <pc:spChg chg="mod">
          <ac:chgData name="Rieck Ulla" userId="5a729b44-34f4-4fdc-84a7-5a1a46ecea82" providerId="ADAL" clId="{8821A5EC-FA6D-466D-BF3C-3309DBFE8E46}" dt="2023-04-12T07:27:51.476" v="3596" actId="20577"/>
          <ac:spMkLst>
            <pc:docMk/>
            <pc:sldMk cId="728889347" sldId="317"/>
            <ac:spMk id="3" creationId="{00000000-0000-0000-0000-000000000000}"/>
          </ac:spMkLst>
        </pc:spChg>
      </pc:sldChg>
      <pc:sldChg chg="new del">
        <pc:chgData name="Rieck Ulla" userId="5a729b44-34f4-4fdc-84a7-5a1a46ecea82" providerId="ADAL" clId="{8821A5EC-FA6D-466D-BF3C-3309DBFE8E46}" dt="2023-03-28T07:40:31.821" v="173" actId="680"/>
        <pc:sldMkLst>
          <pc:docMk/>
          <pc:sldMk cId="237155965" sldId="318"/>
        </pc:sldMkLst>
      </pc:sldChg>
      <pc:sldChg chg="modSp new del mod">
        <pc:chgData name="Rieck Ulla" userId="5a729b44-34f4-4fdc-84a7-5a1a46ecea82" providerId="ADAL" clId="{8821A5EC-FA6D-466D-BF3C-3309DBFE8E46}" dt="2023-03-28T07:42:15.948" v="179" actId="2696"/>
        <pc:sldMkLst>
          <pc:docMk/>
          <pc:sldMk cId="3165227453" sldId="318"/>
        </pc:sldMkLst>
        <pc:spChg chg="mod">
          <ac:chgData name="Rieck Ulla" userId="5a729b44-34f4-4fdc-84a7-5a1a46ecea82" providerId="ADAL" clId="{8821A5EC-FA6D-466D-BF3C-3309DBFE8E46}" dt="2023-03-28T07:41:19.188" v="176" actId="14100"/>
          <ac:spMkLst>
            <pc:docMk/>
            <pc:sldMk cId="3165227453" sldId="318"/>
            <ac:spMk id="2" creationId="{49BED024-1633-DAC6-B812-65781192456E}"/>
          </ac:spMkLst>
        </pc:spChg>
        <pc:spChg chg="mod">
          <ac:chgData name="Rieck Ulla" userId="5a729b44-34f4-4fdc-84a7-5a1a46ecea82" providerId="ADAL" clId="{8821A5EC-FA6D-466D-BF3C-3309DBFE8E46}" dt="2023-03-28T07:41:48.713" v="178"/>
          <ac:spMkLst>
            <pc:docMk/>
            <pc:sldMk cId="3165227453" sldId="318"/>
            <ac:spMk id="3" creationId="{FC6CBB02-342A-0B0B-E344-AA24AA157B2E}"/>
          </ac:spMkLst>
        </pc:spChg>
      </pc:sldChg>
      <pc:sldChg chg="addSp delSp modSp new mod modNotes modNotesTx">
        <pc:chgData name="Rieck Ulla" userId="5a729b44-34f4-4fdc-84a7-5a1a46ecea82" providerId="ADAL" clId="{8821A5EC-FA6D-466D-BF3C-3309DBFE8E46}" dt="2023-04-13T11:21:24.809" v="3602" actId="6549"/>
        <pc:sldMkLst>
          <pc:docMk/>
          <pc:sldMk cId="3572128872" sldId="318"/>
        </pc:sldMkLst>
        <pc:spChg chg="del">
          <ac:chgData name="Rieck Ulla" userId="5a729b44-34f4-4fdc-84a7-5a1a46ecea82" providerId="ADAL" clId="{8821A5EC-FA6D-466D-BF3C-3309DBFE8E46}" dt="2023-03-28T08:28:57.770" v="981"/>
          <ac:spMkLst>
            <pc:docMk/>
            <pc:sldMk cId="3572128872" sldId="318"/>
            <ac:spMk id="2" creationId="{6BA9E0B0-A706-3C48-CD78-053428EFBA2E}"/>
          </ac:spMkLst>
        </pc:spChg>
        <pc:spChg chg="mod">
          <ac:chgData name="Rieck Ulla" userId="5a729b44-34f4-4fdc-84a7-5a1a46ecea82" providerId="ADAL" clId="{8821A5EC-FA6D-466D-BF3C-3309DBFE8E46}" dt="2023-03-29T10:37:56.236" v="1893" actId="20577"/>
          <ac:spMkLst>
            <pc:docMk/>
            <pc:sldMk cId="3572128872" sldId="318"/>
            <ac:spMk id="3" creationId="{EA075BC3-60A7-DA22-61EE-0EB575288ADC}"/>
          </ac:spMkLst>
        </pc:spChg>
        <pc:picChg chg="add mod">
          <ac:chgData name="Rieck Ulla" userId="5a729b44-34f4-4fdc-84a7-5a1a46ecea82" providerId="ADAL" clId="{8821A5EC-FA6D-466D-BF3C-3309DBFE8E46}" dt="2023-03-28T08:28:57.770" v="981"/>
          <ac:picMkLst>
            <pc:docMk/>
            <pc:sldMk cId="3572128872" sldId="318"/>
            <ac:picMk id="5" creationId="{13D8EC88-7392-E933-9E90-A372EA1B43E3}"/>
          </ac:picMkLst>
        </pc:picChg>
      </pc:sldChg>
      <pc:sldChg chg="addSp delSp modSp new mod modClrScheme chgLayout modNotes modNotesTx">
        <pc:chgData name="Rieck Ulla" userId="5a729b44-34f4-4fdc-84a7-5a1a46ecea82" providerId="ADAL" clId="{8821A5EC-FA6D-466D-BF3C-3309DBFE8E46}" dt="2023-04-13T11:21:31.823" v="3603" actId="6549"/>
        <pc:sldMkLst>
          <pc:docMk/>
          <pc:sldMk cId="3800268603" sldId="319"/>
        </pc:sldMkLst>
        <pc:spChg chg="del">
          <ac:chgData name="Rieck Ulla" userId="5a729b44-34f4-4fdc-84a7-5a1a46ecea82" providerId="ADAL" clId="{8821A5EC-FA6D-466D-BF3C-3309DBFE8E46}" dt="2023-03-28T08:31:46.820" v="1118"/>
          <ac:spMkLst>
            <pc:docMk/>
            <pc:sldMk cId="3800268603" sldId="319"/>
            <ac:spMk id="2" creationId="{868877CE-4809-6A02-E59D-766CB861059B}"/>
          </ac:spMkLst>
        </pc:spChg>
        <pc:spChg chg="mod">
          <ac:chgData name="Rieck Ulla" userId="5a729b44-34f4-4fdc-84a7-5a1a46ecea82" providerId="ADAL" clId="{8821A5EC-FA6D-466D-BF3C-3309DBFE8E46}" dt="2023-03-28T08:42:52.206" v="1243" actId="20577"/>
          <ac:spMkLst>
            <pc:docMk/>
            <pc:sldMk cId="3800268603" sldId="319"/>
            <ac:spMk id="3" creationId="{5AE44A99-4B62-677E-E3CC-9B7A14EB0643}"/>
          </ac:spMkLst>
        </pc:spChg>
        <pc:spChg chg="mod">
          <ac:chgData name="Rieck Ulla" userId="5a729b44-34f4-4fdc-84a7-5a1a46ecea82" providerId="ADAL" clId="{8821A5EC-FA6D-466D-BF3C-3309DBFE8E46}" dt="2023-03-28T08:36:48.774" v="1123" actId="26606"/>
          <ac:spMkLst>
            <pc:docMk/>
            <pc:sldMk cId="3800268603" sldId="319"/>
            <ac:spMk id="4" creationId="{D9EDAFAF-2E6E-CBB0-0249-FA68716A0085}"/>
          </ac:spMkLst>
        </pc:spChg>
        <pc:spChg chg="add del mod">
          <ac:chgData name="Rieck Ulla" userId="5a729b44-34f4-4fdc-84a7-5a1a46ecea82" providerId="ADAL" clId="{8821A5EC-FA6D-466D-BF3C-3309DBFE8E46}" dt="2023-03-28T08:37:24.841" v="1125" actId="931"/>
          <ac:spMkLst>
            <pc:docMk/>
            <pc:sldMk cId="3800268603" sldId="319"/>
            <ac:spMk id="7" creationId="{C1B011E8-23C9-D379-BF75-4FDB14794447}"/>
          </ac:spMkLst>
        </pc:spChg>
        <pc:spChg chg="add del mod">
          <ac:chgData name="Rieck Ulla" userId="5a729b44-34f4-4fdc-84a7-5a1a46ecea82" providerId="ADAL" clId="{8821A5EC-FA6D-466D-BF3C-3309DBFE8E46}" dt="2023-03-28T08:39:34.160" v="1192" actId="931"/>
          <ac:spMkLst>
            <pc:docMk/>
            <pc:sldMk cId="3800268603" sldId="319"/>
            <ac:spMk id="10" creationId="{1B440F48-FADB-D0F9-8D41-142AE58665EA}"/>
          </ac:spMkLst>
        </pc:spChg>
        <pc:spChg chg="add del mod">
          <ac:chgData name="Rieck Ulla" userId="5a729b44-34f4-4fdc-84a7-5a1a46ecea82" providerId="ADAL" clId="{8821A5EC-FA6D-466D-BF3C-3309DBFE8E46}" dt="2023-03-28T08:40:15.448" v="1198" actId="478"/>
          <ac:spMkLst>
            <pc:docMk/>
            <pc:sldMk cId="3800268603" sldId="319"/>
            <ac:spMk id="12" creationId="{C396CD92-F5DC-0785-1435-2B35A5C44759}"/>
          </ac:spMkLst>
        </pc:spChg>
        <pc:spChg chg="add del mod">
          <ac:chgData name="Rieck Ulla" userId="5a729b44-34f4-4fdc-84a7-5a1a46ecea82" providerId="ADAL" clId="{8821A5EC-FA6D-466D-BF3C-3309DBFE8E46}" dt="2023-03-28T08:40:12.848" v="1197" actId="478"/>
          <ac:spMkLst>
            <pc:docMk/>
            <pc:sldMk cId="3800268603" sldId="319"/>
            <ac:spMk id="14" creationId="{C2DF1437-0098-7F2A-8E23-BE39D453BFC6}"/>
          </ac:spMkLst>
        </pc:spChg>
        <pc:picChg chg="add del mod ord">
          <ac:chgData name="Rieck Ulla" userId="5a729b44-34f4-4fdc-84a7-5a1a46ecea82" providerId="ADAL" clId="{8821A5EC-FA6D-466D-BF3C-3309DBFE8E46}" dt="2023-03-28T08:37:18.406" v="1124" actId="478"/>
          <ac:picMkLst>
            <pc:docMk/>
            <pc:sldMk cId="3800268603" sldId="319"/>
            <ac:picMk id="5" creationId="{FD81CAB8-120A-924C-0A70-2A1DC96C2D42}"/>
          </ac:picMkLst>
        </pc:picChg>
        <pc:picChg chg="add mod">
          <ac:chgData name="Rieck Ulla" userId="5a729b44-34f4-4fdc-84a7-5a1a46ecea82" providerId="ADAL" clId="{8821A5EC-FA6D-466D-BF3C-3309DBFE8E46}" dt="2023-03-28T08:38:14.735" v="1133" actId="1076"/>
          <ac:picMkLst>
            <pc:docMk/>
            <pc:sldMk cId="3800268603" sldId="319"/>
            <ac:picMk id="9" creationId="{686FE2AB-24AC-5389-48F9-1A428233BAB0}"/>
          </ac:picMkLst>
        </pc:picChg>
        <pc:picChg chg="add mod">
          <ac:chgData name="Rieck Ulla" userId="5a729b44-34f4-4fdc-84a7-5a1a46ecea82" providerId="ADAL" clId="{8821A5EC-FA6D-466D-BF3C-3309DBFE8E46}" dt="2023-03-28T08:40:20.177" v="1199" actId="14100"/>
          <ac:picMkLst>
            <pc:docMk/>
            <pc:sldMk cId="3800268603" sldId="319"/>
            <ac:picMk id="13" creationId="{3DDF9F30-AE0A-AA72-E17B-6301B39186C5}"/>
          </ac:picMkLst>
        </pc:picChg>
      </pc:sldChg>
      <pc:sldChg chg="addSp delSp modSp new mod modNotes modNotesTx">
        <pc:chgData name="Rieck Ulla" userId="5a729b44-34f4-4fdc-84a7-5a1a46ecea82" providerId="ADAL" clId="{8821A5EC-FA6D-466D-BF3C-3309DBFE8E46}" dt="2023-04-13T11:21:38.291" v="3604" actId="6549"/>
        <pc:sldMkLst>
          <pc:docMk/>
          <pc:sldMk cId="626344428" sldId="320"/>
        </pc:sldMkLst>
        <pc:spChg chg="del">
          <ac:chgData name="Rieck Ulla" userId="5a729b44-34f4-4fdc-84a7-5a1a46ecea82" providerId="ADAL" clId="{8821A5EC-FA6D-466D-BF3C-3309DBFE8E46}" dt="2023-03-28T08:41:40.172" v="1201" actId="931"/>
          <ac:spMkLst>
            <pc:docMk/>
            <pc:sldMk cId="626344428" sldId="320"/>
            <ac:spMk id="2" creationId="{C670257D-623C-C377-3570-58B45C947FFB}"/>
          </ac:spMkLst>
        </pc:spChg>
        <pc:spChg chg="mod">
          <ac:chgData name="Rieck Ulla" userId="5a729b44-34f4-4fdc-84a7-5a1a46ecea82" providerId="ADAL" clId="{8821A5EC-FA6D-466D-BF3C-3309DBFE8E46}" dt="2023-03-28T08:45:17.918" v="1253" actId="20577"/>
          <ac:spMkLst>
            <pc:docMk/>
            <pc:sldMk cId="626344428" sldId="320"/>
            <ac:spMk id="3" creationId="{642D82BA-1A07-0547-0FBC-EA7849CB6D53}"/>
          </ac:spMkLst>
        </pc:spChg>
        <pc:spChg chg="add del mod">
          <ac:chgData name="Rieck Ulla" userId="5a729b44-34f4-4fdc-84a7-5a1a46ecea82" providerId="ADAL" clId="{8821A5EC-FA6D-466D-BF3C-3309DBFE8E46}" dt="2023-03-28T08:44:56.114" v="1249" actId="478"/>
          <ac:spMkLst>
            <pc:docMk/>
            <pc:sldMk cId="626344428" sldId="320"/>
            <ac:spMk id="8" creationId="{7283F2D5-32A1-BCF3-89F5-0CFD26AECC74}"/>
          </ac:spMkLst>
        </pc:spChg>
        <pc:picChg chg="add del mod">
          <ac:chgData name="Rieck Ulla" userId="5a729b44-34f4-4fdc-84a7-5a1a46ecea82" providerId="ADAL" clId="{8821A5EC-FA6D-466D-BF3C-3309DBFE8E46}" dt="2023-03-28T08:44:56.114" v="1249" actId="478"/>
          <ac:picMkLst>
            <pc:docMk/>
            <pc:sldMk cId="626344428" sldId="320"/>
            <ac:picMk id="6" creationId="{F743B3BE-509E-D35A-E9CF-5F2FD1CBF7DF}"/>
          </ac:picMkLst>
        </pc:picChg>
        <pc:picChg chg="add del mod">
          <ac:chgData name="Rieck Ulla" userId="5a729b44-34f4-4fdc-84a7-5a1a46ecea82" providerId="ADAL" clId="{8821A5EC-FA6D-466D-BF3C-3309DBFE8E46}" dt="2023-03-28T08:43:44.136" v="1246"/>
          <ac:picMkLst>
            <pc:docMk/>
            <pc:sldMk cId="626344428" sldId="320"/>
            <ac:picMk id="9" creationId="{9E13B19B-1C7A-9433-5F0C-4B29D07DEA2C}"/>
          </ac:picMkLst>
        </pc:picChg>
        <pc:picChg chg="add del mod">
          <ac:chgData name="Rieck Ulla" userId="5a729b44-34f4-4fdc-84a7-5a1a46ecea82" providerId="ADAL" clId="{8821A5EC-FA6D-466D-BF3C-3309DBFE8E46}" dt="2023-03-28T08:44:55.420" v="1248"/>
          <ac:picMkLst>
            <pc:docMk/>
            <pc:sldMk cId="626344428" sldId="320"/>
            <ac:picMk id="10" creationId="{1C8E6A25-5A73-6BFF-9AB2-C876D3AFA3F2}"/>
          </ac:picMkLst>
        </pc:picChg>
      </pc:sldChg>
      <pc:sldChg chg="addSp delSp modSp add mod ord modClrScheme chgLayout modNotes modNotesTx">
        <pc:chgData name="Rieck Ulla" userId="5a729b44-34f4-4fdc-84a7-5a1a46ecea82" providerId="ADAL" clId="{8821A5EC-FA6D-466D-BF3C-3309DBFE8E46}" dt="2023-04-13T11:22:53.420" v="3613" actId="5793"/>
        <pc:sldMkLst>
          <pc:docMk/>
          <pc:sldMk cId="390501788" sldId="321"/>
        </pc:sldMkLst>
        <pc:spChg chg="mod">
          <ac:chgData name="Rieck Ulla" userId="5a729b44-34f4-4fdc-84a7-5a1a46ecea82" providerId="ADAL" clId="{8821A5EC-FA6D-466D-BF3C-3309DBFE8E46}" dt="2023-03-29T10:38:54.607" v="1900" actId="26606"/>
          <ac:spMkLst>
            <pc:docMk/>
            <pc:sldMk cId="390501788" sldId="321"/>
            <ac:spMk id="2" creationId="{00000000-0000-0000-0000-000000000000}"/>
          </ac:spMkLst>
        </pc:spChg>
        <pc:spChg chg="mod">
          <ac:chgData name="Rieck Ulla" userId="5a729b44-34f4-4fdc-84a7-5a1a46ecea82" providerId="ADAL" clId="{8821A5EC-FA6D-466D-BF3C-3309DBFE8E46}" dt="2023-04-12T07:05:34.180" v="3592" actId="20577"/>
          <ac:spMkLst>
            <pc:docMk/>
            <pc:sldMk cId="390501788" sldId="321"/>
            <ac:spMk id="3" creationId="{00000000-0000-0000-0000-000000000000}"/>
          </ac:spMkLst>
        </pc:spChg>
        <pc:spChg chg="mod ord">
          <ac:chgData name="Rieck Ulla" userId="5a729b44-34f4-4fdc-84a7-5a1a46ecea82" providerId="ADAL" clId="{8821A5EC-FA6D-466D-BF3C-3309DBFE8E46}" dt="2023-03-29T10:38:54.607" v="1900" actId="26606"/>
          <ac:spMkLst>
            <pc:docMk/>
            <pc:sldMk cId="390501788" sldId="321"/>
            <ac:spMk id="4" creationId="{00000000-0000-0000-0000-000000000000}"/>
          </ac:spMkLst>
        </pc:spChg>
        <pc:spChg chg="add del mod">
          <ac:chgData name="Rieck Ulla" userId="5a729b44-34f4-4fdc-84a7-5a1a46ecea82" providerId="ADAL" clId="{8821A5EC-FA6D-466D-BF3C-3309DBFE8E46}" dt="2023-03-29T10:38:49.023" v="1899"/>
          <ac:spMkLst>
            <pc:docMk/>
            <pc:sldMk cId="390501788" sldId="321"/>
            <ac:spMk id="6" creationId="{B1BAEBC1-9140-80E2-30C6-A4FFB014F162}"/>
          </ac:spMkLst>
        </pc:spChg>
        <pc:spChg chg="add del mod">
          <ac:chgData name="Rieck Ulla" userId="5a729b44-34f4-4fdc-84a7-5a1a46ecea82" providerId="ADAL" clId="{8821A5EC-FA6D-466D-BF3C-3309DBFE8E46}" dt="2023-03-28T13:29:28.696" v="1683"/>
          <ac:spMkLst>
            <pc:docMk/>
            <pc:sldMk cId="390501788" sldId="321"/>
            <ac:spMk id="7" creationId="{B4E5770A-09C3-B3B4-F77F-92C4F0604145}"/>
          </ac:spMkLst>
        </pc:spChg>
        <pc:picChg chg="del">
          <ac:chgData name="Rieck Ulla" userId="5a729b44-34f4-4fdc-84a7-5a1a46ecea82" providerId="ADAL" clId="{8821A5EC-FA6D-466D-BF3C-3309DBFE8E46}" dt="2023-03-28T13:28:34.333" v="1682" actId="478"/>
          <ac:picMkLst>
            <pc:docMk/>
            <pc:sldMk cId="390501788" sldId="321"/>
            <ac:picMk id="6" creationId="{79EF0B0C-3D99-1D78-685F-3378E90EBFCA}"/>
          </ac:picMkLst>
        </pc:picChg>
        <pc:picChg chg="add del mod">
          <ac:chgData name="Rieck Ulla" userId="5a729b44-34f4-4fdc-84a7-5a1a46ecea82" providerId="ADAL" clId="{8821A5EC-FA6D-466D-BF3C-3309DBFE8E46}" dt="2023-03-29T10:38:30.945" v="1894" actId="478"/>
          <ac:picMkLst>
            <pc:docMk/>
            <pc:sldMk cId="390501788" sldId="321"/>
            <ac:picMk id="8" creationId="{771596B5-60AC-7E7B-0E72-D04A4B95ECCD}"/>
          </ac:picMkLst>
        </pc:picChg>
        <pc:picChg chg="add mod">
          <ac:chgData name="Rieck Ulla" userId="5a729b44-34f4-4fdc-84a7-5a1a46ecea82" providerId="ADAL" clId="{8821A5EC-FA6D-466D-BF3C-3309DBFE8E46}" dt="2023-03-29T10:38:54.607" v="1900" actId="26606"/>
          <ac:picMkLst>
            <pc:docMk/>
            <pc:sldMk cId="390501788" sldId="321"/>
            <ac:picMk id="1026" creationId="{CAC09445-C425-29FD-7D07-8660366E20E1}"/>
          </ac:picMkLst>
        </pc:picChg>
      </pc:sldChg>
      <pc:sldChg chg="modSp mod modNotes modNotesTx">
        <pc:chgData name="Rieck Ulla" userId="5a729b44-34f4-4fdc-84a7-5a1a46ecea82" providerId="ADAL" clId="{8821A5EC-FA6D-466D-BF3C-3309DBFE8E46}" dt="2023-04-13T11:21:02.063" v="3599" actId="6549"/>
        <pc:sldMkLst>
          <pc:docMk/>
          <pc:sldMk cId="982705216" sldId="421"/>
        </pc:sldMkLst>
        <pc:spChg chg="mod">
          <ac:chgData name="Rieck Ulla" userId="5a729b44-34f4-4fdc-84a7-5a1a46ecea82" providerId="ADAL" clId="{8821A5EC-FA6D-466D-BF3C-3309DBFE8E46}" dt="2023-03-29T10:44:15.721" v="1925" actId="113"/>
          <ac:spMkLst>
            <pc:docMk/>
            <pc:sldMk cId="982705216" sldId="421"/>
            <ac:spMk id="2" creationId="{00000000-0000-0000-0000-000000000000}"/>
          </ac:spMkLst>
        </pc:spChg>
        <pc:spChg chg="mod">
          <ac:chgData name="Rieck Ulla" userId="5a729b44-34f4-4fdc-84a7-5a1a46ecea82" providerId="ADAL" clId="{8821A5EC-FA6D-466D-BF3C-3309DBFE8E46}" dt="2023-04-03T12:10:00.124" v="2111" actId="20577"/>
          <ac:spMkLst>
            <pc:docMk/>
            <pc:sldMk cId="982705216" sldId="421"/>
            <ac:spMk id="3" creationId="{00000000-0000-0000-0000-000000000000}"/>
          </ac:spMkLst>
        </pc:spChg>
      </pc:sldChg>
      <pc:sldChg chg="modSp mod">
        <pc:chgData name="Rieck Ulla" userId="5a729b44-34f4-4fdc-84a7-5a1a46ecea82" providerId="ADAL" clId="{8821A5EC-FA6D-466D-BF3C-3309DBFE8E46}" dt="2023-04-04T07:34:50.673" v="3452" actId="1076"/>
        <pc:sldMkLst>
          <pc:docMk/>
          <pc:sldMk cId="1340564434" sldId="422"/>
        </pc:sldMkLst>
        <pc:spChg chg="mod">
          <ac:chgData name="Rieck Ulla" userId="5a729b44-34f4-4fdc-84a7-5a1a46ecea82" providerId="ADAL" clId="{8821A5EC-FA6D-466D-BF3C-3309DBFE8E46}" dt="2023-04-04T07:34:50.673" v="3452" actId="1076"/>
          <ac:spMkLst>
            <pc:docMk/>
            <pc:sldMk cId="1340564434" sldId="422"/>
            <ac:spMk id="9" creationId="{00000000-0000-0000-0000-000000000000}"/>
          </ac:spMkLst>
        </pc:spChg>
        <pc:picChg chg="mod">
          <ac:chgData name="Rieck Ulla" userId="5a729b44-34f4-4fdc-84a7-5a1a46ecea82" providerId="ADAL" clId="{8821A5EC-FA6D-466D-BF3C-3309DBFE8E46}" dt="2023-04-04T07:29:54.044" v="3444" actId="1076"/>
          <ac:picMkLst>
            <pc:docMk/>
            <pc:sldMk cId="1340564434" sldId="422"/>
            <ac:picMk id="2" creationId="{00000000-0000-0000-0000-000000000000}"/>
          </ac:picMkLst>
        </pc:picChg>
      </pc:sldChg>
    </pc:docChg>
  </pc:docChgLst>
  <pc:docChgLst>
    <pc:chgData name="Rieck Ulla" userId="5a729b44-34f4-4fdc-84a7-5a1a46ecea82" providerId="ADAL" clId="{83C46980-324C-4B8B-864D-22BCE0D9C613}"/>
    <pc:docChg chg="undo custSel addSld delSld modSld">
      <pc:chgData name="Rieck Ulla" userId="5a729b44-34f4-4fdc-84a7-5a1a46ecea82" providerId="ADAL" clId="{83C46980-324C-4B8B-864D-22BCE0D9C613}" dt="2023-03-24T12:19:28.803" v="2731" actId="1076"/>
      <pc:docMkLst>
        <pc:docMk/>
      </pc:docMkLst>
      <pc:sldChg chg="del">
        <pc:chgData name="Rieck Ulla" userId="5a729b44-34f4-4fdc-84a7-5a1a46ecea82" providerId="ADAL" clId="{83C46980-324C-4B8B-864D-22BCE0D9C613}" dt="2023-03-22T08:38:42.981" v="99" actId="47"/>
        <pc:sldMkLst>
          <pc:docMk/>
          <pc:sldMk cId="3837425783" sldId="257"/>
        </pc:sldMkLst>
      </pc:sldChg>
      <pc:sldChg chg="modSp mod modNotesTx">
        <pc:chgData name="Rieck Ulla" userId="5a729b44-34f4-4fdc-84a7-5a1a46ecea82" providerId="ADAL" clId="{83C46980-324C-4B8B-864D-22BCE0D9C613}" dt="2023-03-22T09:30:54.267" v="1581" actId="20577"/>
        <pc:sldMkLst>
          <pc:docMk/>
          <pc:sldMk cId="1875847799" sldId="258"/>
        </pc:sldMkLst>
        <pc:spChg chg="mod">
          <ac:chgData name="Rieck Ulla" userId="5a729b44-34f4-4fdc-84a7-5a1a46ecea82" providerId="ADAL" clId="{83C46980-324C-4B8B-864D-22BCE0D9C613}" dt="2023-03-22T08:39:45.294" v="134" actId="20577"/>
          <ac:spMkLst>
            <pc:docMk/>
            <pc:sldMk cId="1875847799" sldId="258"/>
            <ac:spMk id="2" creationId="{00000000-0000-0000-0000-000000000000}"/>
          </ac:spMkLst>
        </pc:spChg>
        <pc:spChg chg="mod">
          <ac:chgData name="Rieck Ulla" userId="5a729b44-34f4-4fdc-84a7-5a1a46ecea82" providerId="ADAL" clId="{83C46980-324C-4B8B-864D-22BCE0D9C613}" dt="2023-03-22T09:29:46.192" v="1518" actId="207"/>
          <ac:spMkLst>
            <pc:docMk/>
            <pc:sldMk cId="1875847799" sldId="258"/>
            <ac:spMk id="3" creationId="{00000000-0000-0000-0000-000000000000}"/>
          </ac:spMkLst>
        </pc:spChg>
      </pc:sldChg>
      <pc:sldChg chg="modSp mod">
        <pc:chgData name="Rieck Ulla" userId="5a729b44-34f4-4fdc-84a7-5a1a46ecea82" providerId="ADAL" clId="{83C46980-324C-4B8B-864D-22BCE0D9C613}" dt="2023-03-22T08:38:21.915" v="97" actId="1076"/>
        <pc:sldMkLst>
          <pc:docMk/>
          <pc:sldMk cId="937293004" sldId="264"/>
        </pc:sldMkLst>
        <pc:spChg chg="mod">
          <ac:chgData name="Rieck Ulla" userId="5a729b44-34f4-4fdc-84a7-5a1a46ecea82" providerId="ADAL" clId="{83C46980-324C-4B8B-864D-22BCE0D9C613}" dt="2023-03-22T08:33:05.205" v="43" actId="20577"/>
          <ac:spMkLst>
            <pc:docMk/>
            <pc:sldMk cId="937293004" sldId="264"/>
            <ac:spMk id="2" creationId="{00000000-0000-0000-0000-000000000000}"/>
          </ac:spMkLst>
        </pc:spChg>
        <pc:spChg chg="mod">
          <ac:chgData name="Rieck Ulla" userId="5a729b44-34f4-4fdc-84a7-5a1a46ecea82" providerId="ADAL" clId="{83C46980-324C-4B8B-864D-22BCE0D9C613}" dt="2023-03-22T08:38:21.915" v="97" actId="1076"/>
          <ac:spMkLst>
            <pc:docMk/>
            <pc:sldMk cId="937293004" sldId="264"/>
            <ac:spMk id="3" creationId="{00000000-0000-0000-0000-000000000000}"/>
          </ac:spMkLst>
        </pc:spChg>
      </pc:sldChg>
      <pc:sldChg chg="modSp mod">
        <pc:chgData name="Rieck Ulla" userId="5a729b44-34f4-4fdc-84a7-5a1a46ecea82" providerId="ADAL" clId="{83C46980-324C-4B8B-864D-22BCE0D9C613}" dt="2023-03-22T09:32:06.171" v="1614" actId="20577"/>
        <pc:sldMkLst>
          <pc:docMk/>
          <pc:sldMk cId="2258329299" sldId="293"/>
        </pc:sldMkLst>
        <pc:spChg chg="mod">
          <ac:chgData name="Rieck Ulla" userId="5a729b44-34f4-4fdc-84a7-5a1a46ecea82" providerId="ADAL" clId="{83C46980-324C-4B8B-864D-22BCE0D9C613}" dt="2023-03-22T09:32:06.171" v="1614" actId="20577"/>
          <ac:spMkLst>
            <pc:docMk/>
            <pc:sldMk cId="2258329299" sldId="293"/>
            <ac:spMk id="2" creationId="{00000000-0000-0000-0000-000000000000}"/>
          </ac:spMkLst>
        </pc:spChg>
      </pc:sldChg>
      <pc:sldChg chg="del">
        <pc:chgData name="Rieck Ulla" userId="5a729b44-34f4-4fdc-84a7-5a1a46ecea82" providerId="ADAL" clId="{83C46980-324C-4B8B-864D-22BCE0D9C613}" dt="2023-03-22T08:30:20.957" v="0" actId="47"/>
        <pc:sldMkLst>
          <pc:docMk/>
          <pc:sldMk cId="3366773711" sldId="297"/>
        </pc:sldMkLst>
      </pc:sldChg>
      <pc:sldChg chg="del">
        <pc:chgData name="Rieck Ulla" userId="5a729b44-34f4-4fdc-84a7-5a1a46ecea82" providerId="ADAL" clId="{83C46980-324C-4B8B-864D-22BCE0D9C613}" dt="2023-03-22T09:31:32.664" v="1582" actId="47"/>
        <pc:sldMkLst>
          <pc:docMk/>
          <pc:sldMk cId="3437944545" sldId="299"/>
        </pc:sldMkLst>
      </pc:sldChg>
      <pc:sldChg chg="del">
        <pc:chgData name="Rieck Ulla" userId="5a729b44-34f4-4fdc-84a7-5a1a46ecea82" providerId="ADAL" clId="{83C46980-324C-4B8B-864D-22BCE0D9C613}" dt="2023-03-22T08:30:22.276" v="1" actId="47"/>
        <pc:sldMkLst>
          <pc:docMk/>
          <pc:sldMk cId="3529403029" sldId="301"/>
        </pc:sldMkLst>
      </pc:sldChg>
      <pc:sldChg chg="del">
        <pc:chgData name="Rieck Ulla" userId="5a729b44-34f4-4fdc-84a7-5a1a46ecea82" providerId="ADAL" clId="{83C46980-324C-4B8B-864D-22BCE0D9C613}" dt="2023-03-22T09:31:34.563" v="1583" actId="47"/>
        <pc:sldMkLst>
          <pc:docMk/>
          <pc:sldMk cId="3377328313" sldId="302"/>
        </pc:sldMkLst>
      </pc:sldChg>
      <pc:sldChg chg="modSp new mod modNotesTx">
        <pc:chgData name="Rieck Ulla" userId="5a729b44-34f4-4fdc-84a7-5a1a46ecea82" providerId="ADAL" clId="{83C46980-324C-4B8B-864D-22BCE0D9C613}" dt="2023-03-22T10:16:56.577" v="2644" actId="20577"/>
        <pc:sldMkLst>
          <pc:docMk/>
          <pc:sldMk cId="66650938" sldId="304"/>
        </pc:sldMkLst>
        <pc:spChg chg="mod">
          <ac:chgData name="Rieck Ulla" userId="5a729b44-34f4-4fdc-84a7-5a1a46ecea82" providerId="ADAL" clId="{83C46980-324C-4B8B-864D-22BCE0D9C613}" dt="2023-03-22T09:53:54.953" v="2228" actId="20577"/>
          <ac:spMkLst>
            <pc:docMk/>
            <pc:sldMk cId="66650938" sldId="304"/>
            <ac:spMk id="2" creationId="{17B1FE30-767E-2BD3-CD0D-BDCB8040C73C}"/>
          </ac:spMkLst>
        </pc:spChg>
        <pc:spChg chg="mod">
          <ac:chgData name="Rieck Ulla" userId="5a729b44-34f4-4fdc-84a7-5a1a46ecea82" providerId="ADAL" clId="{83C46980-324C-4B8B-864D-22BCE0D9C613}" dt="2023-03-22T09:59:08.250" v="2346" actId="20577"/>
          <ac:spMkLst>
            <pc:docMk/>
            <pc:sldMk cId="66650938" sldId="304"/>
            <ac:spMk id="3" creationId="{27A23FD6-10BD-0FCB-84B9-459DD63BD5DF}"/>
          </ac:spMkLst>
        </pc:spChg>
      </pc:sldChg>
      <pc:sldChg chg="del">
        <pc:chgData name="Rieck Ulla" userId="5a729b44-34f4-4fdc-84a7-5a1a46ecea82" providerId="ADAL" clId="{83C46980-324C-4B8B-864D-22BCE0D9C613}" dt="2023-03-22T08:38:36.403" v="98" actId="47"/>
        <pc:sldMkLst>
          <pc:docMk/>
          <pc:sldMk cId="794307674" sldId="304"/>
        </pc:sldMkLst>
      </pc:sldChg>
      <pc:sldChg chg="addSp delSp modSp new mod">
        <pc:chgData name="Rieck Ulla" userId="5a729b44-34f4-4fdc-84a7-5a1a46ecea82" providerId="ADAL" clId="{83C46980-324C-4B8B-864D-22BCE0D9C613}" dt="2023-03-24T12:19:28.803" v="2731" actId="1076"/>
        <pc:sldMkLst>
          <pc:docMk/>
          <pc:sldMk cId="3928393041" sldId="305"/>
        </pc:sldMkLst>
        <pc:spChg chg="del">
          <ac:chgData name="Rieck Ulla" userId="5a729b44-34f4-4fdc-84a7-5a1a46ecea82" providerId="ADAL" clId="{83C46980-324C-4B8B-864D-22BCE0D9C613}" dt="2023-03-24T12:16:07.327" v="2683" actId="21"/>
          <ac:spMkLst>
            <pc:docMk/>
            <pc:sldMk cId="3928393041" sldId="305"/>
            <ac:spMk id="2" creationId="{78C0CBF0-4291-8BCA-4776-A9F94A997037}"/>
          </ac:spMkLst>
        </pc:spChg>
        <pc:spChg chg="del">
          <ac:chgData name="Rieck Ulla" userId="5a729b44-34f4-4fdc-84a7-5a1a46ecea82" providerId="ADAL" clId="{83C46980-324C-4B8B-864D-22BCE0D9C613}" dt="2023-03-22T10:11:25.291" v="2486" actId="931"/>
          <ac:spMkLst>
            <pc:docMk/>
            <pc:sldMk cId="3928393041" sldId="305"/>
            <ac:spMk id="3" creationId="{43757CB2-4A79-E272-699B-D1A861A198FE}"/>
          </ac:spMkLst>
        </pc:spChg>
        <pc:spChg chg="add del">
          <ac:chgData name="Rieck Ulla" userId="5a729b44-34f4-4fdc-84a7-5a1a46ecea82" providerId="ADAL" clId="{83C46980-324C-4B8B-864D-22BCE0D9C613}" dt="2023-03-24T11:57:36.946" v="2661" actId="11529"/>
          <ac:spMkLst>
            <pc:docMk/>
            <pc:sldMk cId="3928393041" sldId="305"/>
            <ac:spMk id="6" creationId="{3969CF87-6589-6D76-9A26-789E1C5ADA82}"/>
          </ac:spMkLst>
        </pc:spChg>
        <pc:spChg chg="add del mod">
          <ac:chgData name="Rieck Ulla" userId="5a729b44-34f4-4fdc-84a7-5a1a46ecea82" providerId="ADAL" clId="{83C46980-324C-4B8B-864D-22BCE0D9C613}" dt="2023-03-24T11:58:37.460" v="2672" actId="478"/>
          <ac:spMkLst>
            <pc:docMk/>
            <pc:sldMk cId="3928393041" sldId="305"/>
            <ac:spMk id="7" creationId="{7201C509-8056-2CE0-56AD-86F748483C68}"/>
          </ac:spMkLst>
        </pc:spChg>
        <pc:spChg chg="add del mod">
          <ac:chgData name="Rieck Ulla" userId="5a729b44-34f4-4fdc-84a7-5a1a46ecea82" providerId="ADAL" clId="{83C46980-324C-4B8B-864D-22BCE0D9C613}" dt="2023-03-24T12:15:25.639" v="2678" actId="931"/>
          <ac:spMkLst>
            <pc:docMk/>
            <pc:sldMk cId="3928393041" sldId="305"/>
            <ac:spMk id="8" creationId="{DF000177-CE55-7BD6-5BCF-1FDF8701696D}"/>
          </ac:spMkLst>
        </pc:spChg>
        <pc:spChg chg="add mod">
          <ac:chgData name="Rieck Ulla" userId="5a729b44-34f4-4fdc-84a7-5a1a46ecea82" providerId="ADAL" clId="{83C46980-324C-4B8B-864D-22BCE0D9C613}" dt="2023-03-24T12:17:46.097" v="2689" actId="1076"/>
          <ac:spMkLst>
            <pc:docMk/>
            <pc:sldMk cId="3928393041" sldId="305"/>
            <ac:spMk id="13" creationId="{DD11697F-D87B-6393-2B7B-B030F554D8AF}"/>
          </ac:spMkLst>
        </pc:spChg>
        <pc:spChg chg="add mod">
          <ac:chgData name="Rieck Ulla" userId="5a729b44-34f4-4fdc-84a7-5a1a46ecea82" providerId="ADAL" clId="{83C46980-324C-4B8B-864D-22BCE0D9C613}" dt="2023-03-24T12:19:28.803" v="2731" actId="1076"/>
          <ac:spMkLst>
            <pc:docMk/>
            <pc:sldMk cId="3928393041" sldId="305"/>
            <ac:spMk id="14" creationId="{BC34C52A-4BFB-79DC-1518-0FE0A4E3BAE5}"/>
          </ac:spMkLst>
        </pc:spChg>
        <pc:picChg chg="add del mod">
          <ac:chgData name="Rieck Ulla" userId="5a729b44-34f4-4fdc-84a7-5a1a46ecea82" providerId="ADAL" clId="{83C46980-324C-4B8B-864D-22BCE0D9C613}" dt="2023-03-24T11:58:33.666" v="2671" actId="478"/>
          <ac:picMkLst>
            <pc:docMk/>
            <pc:sldMk cId="3928393041" sldId="305"/>
            <ac:picMk id="5" creationId="{F7F9735D-8F0F-F3B4-3B12-CF13D2A38431}"/>
          </ac:picMkLst>
        </pc:picChg>
        <pc:picChg chg="add del mod">
          <ac:chgData name="Rieck Ulla" userId="5a729b44-34f4-4fdc-84a7-5a1a46ecea82" providerId="ADAL" clId="{83C46980-324C-4B8B-864D-22BCE0D9C613}" dt="2023-03-22T10:11:39.130" v="2492" actId="478"/>
          <ac:picMkLst>
            <pc:docMk/>
            <pc:sldMk cId="3928393041" sldId="305"/>
            <ac:picMk id="6" creationId="{F86FBB3D-0846-45EE-505D-445174EA6459}"/>
          </ac:picMkLst>
        </pc:picChg>
        <pc:picChg chg="add del mod">
          <ac:chgData name="Rieck Ulla" userId="5a729b44-34f4-4fdc-84a7-5a1a46ecea82" providerId="ADAL" clId="{83C46980-324C-4B8B-864D-22BCE0D9C613}" dt="2023-03-24T12:14:18.146" v="2677" actId="931"/>
          <ac:picMkLst>
            <pc:docMk/>
            <pc:sldMk cId="3928393041" sldId="305"/>
            <ac:picMk id="10" creationId="{7A74D48F-C5DC-2273-AC5F-98FE6C4ED406}"/>
          </ac:picMkLst>
        </pc:picChg>
        <pc:picChg chg="add mod">
          <ac:chgData name="Rieck Ulla" userId="5a729b44-34f4-4fdc-84a7-5a1a46ecea82" providerId="ADAL" clId="{83C46980-324C-4B8B-864D-22BCE0D9C613}" dt="2023-03-24T12:16:15.860" v="2685" actId="14100"/>
          <ac:picMkLst>
            <pc:docMk/>
            <pc:sldMk cId="3928393041" sldId="305"/>
            <ac:picMk id="12" creationId="{38B130E2-77C9-B9DD-6801-EBCB6FDE7D52}"/>
          </ac:picMkLst>
        </pc:picChg>
      </pc:sldChg>
      <pc:sldChg chg="addSp delSp modSp new del mod">
        <pc:chgData name="Rieck Ulla" userId="5a729b44-34f4-4fdc-84a7-5a1a46ecea82" providerId="ADAL" clId="{83C46980-324C-4B8B-864D-22BCE0D9C613}" dt="2023-03-22T10:05:53.317" v="2484" actId="2696"/>
        <pc:sldMkLst>
          <pc:docMk/>
          <pc:sldMk cId="4013376995" sldId="305"/>
        </pc:sldMkLst>
        <pc:spChg chg="del">
          <ac:chgData name="Rieck Ulla" userId="5a729b44-34f4-4fdc-84a7-5a1a46ecea82" providerId="ADAL" clId="{83C46980-324C-4B8B-864D-22BCE0D9C613}" dt="2023-03-22T10:05:31.660" v="2478" actId="931"/>
          <ac:spMkLst>
            <pc:docMk/>
            <pc:sldMk cId="4013376995" sldId="305"/>
            <ac:spMk id="3" creationId="{2D8E8C14-ABB1-AA96-D240-4ED97C6252BF}"/>
          </ac:spMkLst>
        </pc:spChg>
        <pc:spChg chg="add mod">
          <ac:chgData name="Rieck Ulla" userId="5a729b44-34f4-4fdc-84a7-5a1a46ecea82" providerId="ADAL" clId="{83C46980-324C-4B8B-864D-22BCE0D9C613}" dt="2023-03-22T10:05:41.686" v="2483" actId="478"/>
          <ac:spMkLst>
            <pc:docMk/>
            <pc:sldMk cId="4013376995" sldId="305"/>
            <ac:spMk id="8" creationId="{1FA3A17C-E33A-9E5B-8138-7C471EF1F677}"/>
          </ac:spMkLst>
        </pc:spChg>
        <pc:picChg chg="add del mod">
          <ac:chgData name="Rieck Ulla" userId="5a729b44-34f4-4fdc-84a7-5a1a46ecea82" providerId="ADAL" clId="{83C46980-324C-4B8B-864D-22BCE0D9C613}" dt="2023-03-22T10:05:41.686" v="2483" actId="478"/>
          <ac:picMkLst>
            <pc:docMk/>
            <pc:sldMk cId="4013376995" sldId="305"/>
            <ac:picMk id="6" creationId="{5A0DCC53-95B2-235A-D0AA-D5CD804FFB79}"/>
          </ac:picMkLst>
        </pc:picChg>
      </pc:sldChg>
    </pc:docChg>
  </pc:docChgLst>
  <pc:docChgLst>
    <pc:chgData name="Aho Auli" userId="S::auli.aho@hel.fi::119160a3-4ab7-4561-89e0-33350bef2d4a" providerId="AD" clId="Web-{4FB35FB1-44F7-48AB-B1B7-B6BF0D315ADE}"/>
    <pc:docChg chg="mod">
      <pc:chgData name="Aho Auli" userId="S::auli.aho@hel.fi::119160a3-4ab7-4561-89e0-33350bef2d4a" providerId="AD" clId="Web-{4FB35FB1-44F7-48AB-B1B7-B6BF0D315ADE}" dt="2023-01-26T07:31:28.238" v="0" actId="33475"/>
      <pc:docMkLst>
        <pc:docMk/>
      </pc:docMkLst>
    </pc:docChg>
  </pc:docChgLst>
  <pc:docChgLst>
    <pc:chgData name="Ollanketo Riia" userId="S::riia.ollanketo@hel.fi::7b7f313d-76ec-41e9-b96f-164177676454" providerId="AD" clId="Web-{2E6B72BD-4A52-48D0-AF68-8804FD96540E}"/>
    <pc:docChg chg="modSld">
      <pc:chgData name="Ollanketo Riia" userId="S::riia.ollanketo@hel.fi::7b7f313d-76ec-41e9-b96f-164177676454" providerId="AD" clId="Web-{2E6B72BD-4A52-48D0-AF68-8804FD96540E}" dt="2022-04-06T06:56:09.822" v="14"/>
      <pc:docMkLst>
        <pc:docMk/>
      </pc:docMkLst>
      <pc:sldChg chg="addSp delSp modSp">
        <pc:chgData name="Ollanketo Riia" userId="S::riia.ollanketo@hel.fi::7b7f313d-76ec-41e9-b96f-164177676454" providerId="AD" clId="Web-{2E6B72BD-4A52-48D0-AF68-8804FD96540E}" dt="2022-04-06T06:56:09.822" v="14"/>
        <pc:sldMkLst>
          <pc:docMk/>
          <pc:sldMk cId="2258329299" sldId="293"/>
        </pc:sldMkLst>
        <pc:spChg chg="add del mod">
          <ac:chgData name="Ollanketo Riia" userId="S::riia.ollanketo@hel.fi::7b7f313d-76ec-41e9-b96f-164177676454" providerId="AD" clId="Web-{2E6B72BD-4A52-48D0-AF68-8804FD96540E}" dt="2022-04-06T06:56:09.822" v="14"/>
          <ac:spMkLst>
            <pc:docMk/>
            <pc:sldMk cId="2258329299" sldId="293"/>
            <ac:spMk id="3" creationId="{5E5C7F58-CBC1-3006-FF4F-2A4B8671BF36}"/>
          </ac:spMkLst>
        </pc:spChg>
      </pc:sldChg>
    </pc:docChg>
  </pc:docChgLst>
  <pc:docChgLst>
    <pc:chgData name="Rieck Ulla" userId="5a729b44-34f4-4fdc-84a7-5a1a46ecea82" providerId="ADAL" clId="{BB4E8F75-C08E-4ED7-B7B3-AF572E998236}"/>
    <pc:docChg chg="undo custSel delSld modSld">
      <pc:chgData name="Rieck Ulla" userId="5a729b44-34f4-4fdc-84a7-5a1a46ecea82" providerId="ADAL" clId="{BB4E8F75-C08E-4ED7-B7B3-AF572E998236}" dt="2023-03-30T14:04:09.789" v="572" actId="47"/>
      <pc:docMkLst>
        <pc:docMk/>
      </pc:docMkLst>
      <pc:sldChg chg="del">
        <pc:chgData name="Rieck Ulla" userId="5a729b44-34f4-4fdc-84a7-5a1a46ecea82" providerId="ADAL" clId="{BB4E8F75-C08E-4ED7-B7B3-AF572E998236}" dt="2023-03-30T13:55:42.837" v="493" actId="47"/>
        <pc:sldMkLst>
          <pc:docMk/>
          <pc:sldMk cId="1699155036" sldId="278"/>
        </pc:sldMkLst>
      </pc:sldChg>
      <pc:sldChg chg="del">
        <pc:chgData name="Rieck Ulla" userId="5a729b44-34f4-4fdc-84a7-5a1a46ecea82" providerId="ADAL" clId="{BB4E8F75-C08E-4ED7-B7B3-AF572E998236}" dt="2023-03-30T13:55:43.921" v="494" actId="47"/>
        <pc:sldMkLst>
          <pc:docMk/>
          <pc:sldMk cId="3149331901" sldId="279"/>
        </pc:sldMkLst>
      </pc:sldChg>
      <pc:sldChg chg="del">
        <pc:chgData name="Rieck Ulla" userId="5a729b44-34f4-4fdc-84a7-5a1a46ecea82" providerId="ADAL" clId="{BB4E8F75-C08E-4ED7-B7B3-AF572E998236}" dt="2023-03-30T14:04:06.257" v="571" actId="47"/>
        <pc:sldMkLst>
          <pc:docMk/>
          <pc:sldMk cId="2511558075" sldId="280"/>
        </pc:sldMkLst>
      </pc:sldChg>
      <pc:sldChg chg="addSp mod setBg">
        <pc:chgData name="Rieck Ulla" userId="5a729b44-34f4-4fdc-84a7-5a1a46ecea82" providerId="ADAL" clId="{BB4E8F75-C08E-4ED7-B7B3-AF572E998236}" dt="2023-03-30T14:02:51.694" v="547"/>
        <pc:sldMkLst>
          <pc:docMk/>
          <pc:sldMk cId="4082843178" sldId="295"/>
        </pc:sldMkLst>
        <pc:spChg chg="add">
          <ac:chgData name="Rieck Ulla" userId="5a729b44-34f4-4fdc-84a7-5a1a46ecea82" providerId="ADAL" clId="{BB4E8F75-C08E-4ED7-B7B3-AF572E998236}" dt="2023-03-30T13:59:28.228" v="495" actId="22"/>
          <ac:spMkLst>
            <pc:docMk/>
            <pc:sldMk cId="4082843178" sldId="295"/>
            <ac:spMk id="4" creationId="{80B2B726-8D69-26B8-7997-53036B5EFD06}"/>
          </ac:spMkLst>
        </pc:spChg>
        <pc:spChg chg="add">
          <ac:chgData name="Rieck Ulla" userId="5a729b44-34f4-4fdc-84a7-5a1a46ecea82" providerId="ADAL" clId="{BB4E8F75-C08E-4ED7-B7B3-AF572E998236}" dt="2023-03-30T13:59:36.897" v="496" actId="22"/>
          <ac:spMkLst>
            <pc:docMk/>
            <pc:sldMk cId="4082843178" sldId="295"/>
            <ac:spMk id="7" creationId="{EC781066-C3D3-F9BE-9674-C22CBDD1A8F0}"/>
          </ac:spMkLst>
        </pc:spChg>
      </pc:sldChg>
      <pc:sldChg chg="addSp delSp modSp mod modNotesTx">
        <pc:chgData name="Rieck Ulla" userId="5a729b44-34f4-4fdc-84a7-5a1a46ecea82" providerId="ADAL" clId="{BB4E8F75-C08E-4ED7-B7B3-AF572E998236}" dt="2023-03-30T13:55:14.304" v="492" actId="20577"/>
        <pc:sldMkLst>
          <pc:docMk/>
          <pc:sldMk cId="2281747354" sldId="300"/>
        </pc:sldMkLst>
        <pc:spChg chg="mod">
          <ac:chgData name="Rieck Ulla" userId="5a729b44-34f4-4fdc-84a7-5a1a46ecea82" providerId="ADAL" clId="{BB4E8F75-C08E-4ED7-B7B3-AF572E998236}" dt="2023-03-30T13:40:37.016" v="199" actId="14100"/>
          <ac:spMkLst>
            <pc:docMk/>
            <pc:sldMk cId="2281747354" sldId="300"/>
            <ac:spMk id="2" creationId="{737C8777-957F-574A-9123-8F312CB483CD}"/>
          </ac:spMkLst>
        </pc:spChg>
        <pc:spChg chg="mod">
          <ac:chgData name="Rieck Ulla" userId="5a729b44-34f4-4fdc-84a7-5a1a46ecea82" providerId="ADAL" clId="{BB4E8F75-C08E-4ED7-B7B3-AF572E998236}" dt="2023-03-30T13:55:14.304" v="492" actId="20577"/>
          <ac:spMkLst>
            <pc:docMk/>
            <pc:sldMk cId="2281747354" sldId="300"/>
            <ac:spMk id="3" creationId="{1A8ED7BA-0354-1B4E-8AD0-1F4C005B7A40}"/>
          </ac:spMkLst>
        </pc:spChg>
        <pc:spChg chg="add del mod">
          <ac:chgData name="Rieck Ulla" userId="5a729b44-34f4-4fdc-84a7-5a1a46ecea82" providerId="ADAL" clId="{BB4E8F75-C08E-4ED7-B7B3-AF572E998236}" dt="2023-03-30T13:53:42.002" v="424" actId="931"/>
          <ac:spMkLst>
            <pc:docMk/>
            <pc:sldMk cId="2281747354" sldId="300"/>
            <ac:spMk id="6" creationId="{9A46617D-B80F-F63D-EEE5-7C1F2D08968B}"/>
          </ac:spMkLst>
        </pc:spChg>
        <pc:picChg chg="del">
          <ac:chgData name="Rieck Ulla" userId="5a729b44-34f4-4fdc-84a7-5a1a46ecea82" providerId="ADAL" clId="{BB4E8F75-C08E-4ED7-B7B3-AF572E998236}" dt="2023-03-30T13:48:58.788" v="423" actId="478"/>
          <ac:picMkLst>
            <pc:docMk/>
            <pc:sldMk cId="2281747354" sldId="300"/>
            <ac:picMk id="7" creationId="{A777CE8E-34EC-EF4E-A076-9619CD5FFC3D}"/>
          </ac:picMkLst>
        </pc:picChg>
        <pc:picChg chg="add mod">
          <ac:chgData name="Rieck Ulla" userId="5a729b44-34f4-4fdc-84a7-5a1a46ecea82" providerId="ADAL" clId="{BB4E8F75-C08E-4ED7-B7B3-AF572E998236}" dt="2023-03-30T13:53:44.897" v="426" actId="962"/>
          <ac:picMkLst>
            <pc:docMk/>
            <pc:sldMk cId="2281747354" sldId="300"/>
            <ac:picMk id="9" creationId="{1A610513-6DFC-4359-ABA2-6FB018154DA2}"/>
          </ac:picMkLst>
        </pc:picChg>
      </pc:sldChg>
      <pc:sldChg chg="del">
        <pc:chgData name="Rieck Ulla" userId="5a729b44-34f4-4fdc-84a7-5a1a46ecea82" providerId="ADAL" clId="{BB4E8F75-C08E-4ED7-B7B3-AF572E998236}" dt="2023-03-30T14:04:09.789" v="572" actId="47"/>
        <pc:sldMkLst>
          <pc:docMk/>
          <pc:sldMk cId="1209176139" sldId="303"/>
        </pc:sldMkLst>
      </pc:sldChg>
      <pc:sldChg chg="addSp modSp mod modClrScheme chgLayout">
        <pc:chgData name="Rieck Ulla" userId="5a729b44-34f4-4fdc-84a7-5a1a46ecea82" providerId="ADAL" clId="{BB4E8F75-C08E-4ED7-B7B3-AF572E998236}" dt="2023-03-30T13:36:14.042" v="156" actId="26606"/>
        <pc:sldMkLst>
          <pc:docMk/>
          <pc:sldMk cId="2700948967" sldId="307"/>
        </pc:sldMkLst>
        <pc:spChg chg="mod">
          <ac:chgData name="Rieck Ulla" userId="5a729b44-34f4-4fdc-84a7-5a1a46ecea82" providerId="ADAL" clId="{BB4E8F75-C08E-4ED7-B7B3-AF572E998236}" dt="2023-03-30T13:36:14.042" v="156" actId="26606"/>
          <ac:spMkLst>
            <pc:docMk/>
            <pc:sldMk cId="2700948967" sldId="307"/>
            <ac:spMk id="2" creationId="{4E8C560E-5EBD-9096-478C-1D72C7523E7A}"/>
          </ac:spMkLst>
        </pc:spChg>
        <pc:spChg chg="mod">
          <ac:chgData name="Rieck Ulla" userId="5a729b44-34f4-4fdc-84a7-5a1a46ecea82" providerId="ADAL" clId="{BB4E8F75-C08E-4ED7-B7B3-AF572E998236}" dt="2023-03-30T13:36:14.042" v="156" actId="26606"/>
          <ac:spMkLst>
            <pc:docMk/>
            <pc:sldMk cId="2700948967" sldId="307"/>
            <ac:spMk id="3" creationId="{86044B41-FE6F-4C2A-814D-83EE776CA3F1}"/>
          </ac:spMkLst>
        </pc:spChg>
        <pc:spChg chg="mod">
          <ac:chgData name="Rieck Ulla" userId="5a729b44-34f4-4fdc-84a7-5a1a46ecea82" providerId="ADAL" clId="{BB4E8F75-C08E-4ED7-B7B3-AF572E998236}" dt="2023-03-30T13:36:14.042" v="156" actId="26606"/>
          <ac:spMkLst>
            <pc:docMk/>
            <pc:sldMk cId="2700948967" sldId="307"/>
            <ac:spMk id="4" creationId="{6D95E297-6D19-05B0-A099-22219D30FB51}"/>
          </ac:spMkLst>
        </pc:spChg>
        <pc:picChg chg="add mod">
          <ac:chgData name="Rieck Ulla" userId="5a729b44-34f4-4fdc-84a7-5a1a46ecea82" providerId="ADAL" clId="{BB4E8F75-C08E-4ED7-B7B3-AF572E998236}" dt="2023-03-30T13:36:14.042" v="156" actId="26606"/>
          <ac:picMkLst>
            <pc:docMk/>
            <pc:sldMk cId="2700948967" sldId="307"/>
            <ac:picMk id="2050" creationId="{4C227755-7F15-472B-9F22-A590B096AF0D}"/>
          </ac:picMkLst>
        </pc:picChg>
      </pc:sldChg>
      <pc:sldChg chg="modSp mod">
        <pc:chgData name="Rieck Ulla" userId="5a729b44-34f4-4fdc-84a7-5a1a46ecea82" providerId="ADAL" clId="{BB4E8F75-C08E-4ED7-B7B3-AF572E998236}" dt="2023-03-30T13:23:42.635" v="30" actId="20577"/>
        <pc:sldMkLst>
          <pc:docMk/>
          <pc:sldMk cId="261759150" sldId="313"/>
        </pc:sldMkLst>
        <pc:spChg chg="mod">
          <ac:chgData name="Rieck Ulla" userId="5a729b44-34f4-4fdc-84a7-5a1a46ecea82" providerId="ADAL" clId="{BB4E8F75-C08E-4ED7-B7B3-AF572E998236}" dt="2023-03-30T13:23:42.635" v="30" actId="20577"/>
          <ac:spMkLst>
            <pc:docMk/>
            <pc:sldMk cId="261759150" sldId="313"/>
            <ac:spMk id="9" creationId="{00000000-0000-0000-0000-000000000000}"/>
          </ac:spMkLst>
        </pc:spChg>
      </pc:sldChg>
      <pc:sldChg chg="addSp modSp mod modClrScheme chgLayout">
        <pc:chgData name="Rieck Ulla" userId="5a729b44-34f4-4fdc-84a7-5a1a46ecea82" providerId="ADAL" clId="{BB4E8F75-C08E-4ED7-B7B3-AF572E998236}" dt="2023-03-30T13:28:39.041" v="32" actId="26606"/>
        <pc:sldMkLst>
          <pc:docMk/>
          <pc:sldMk cId="1368283432" sldId="315"/>
        </pc:sldMkLst>
        <pc:spChg chg="mod">
          <ac:chgData name="Rieck Ulla" userId="5a729b44-34f4-4fdc-84a7-5a1a46ecea82" providerId="ADAL" clId="{BB4E8F75-C08E-4ED7-B7B3-AF572E998236}" dt="2023-03-30T13:28:39.041" v="32" actId="26606"/>
          <ac:spMkLst>
            <pc:docMk/>
            <pc:sldMk cId="1368283432" sldId="315"/>
            <ac:spMk id="2" creationId="{00000000-0000-0000-0000-000000000000}"/>
          </ac:spMkLst>
        </pc:spChg>
        <pc:spChg chg="mod">
          <ac:chgData name="Rieck Ulla" userId="5a729b44-34f4-4fdc-84a7-5a1a46ecea82" providerId="ADAL" clId="{BB4E8F75-C08E-4ED7-B7B3-AF572E998236}" dt="2023-03-30T13:28:39.041" v="32" actId="26606"/>
          <ac:spMkLst>
            <pc:docMk/>
            <pc:sldMk cId="1368283432" sldId="315"/>
            <ac:spMk id="3" creationId="{00000000-0000-0000-0000-000000000000}"/>
          </ac:spMkLst>
        </pc:spChg>
        <pc:spChg chg="mod">
          <ac:chgData name="Rieck Ulla" userId="5a729b44-34f4-4fdc-84a7-5a1a46ecea82" providerId="ADAL" clId="{BB4E8F75-C08E-4ED7-B7B3-AF572E998236}" dt="2023-03-30T13:28:39.041" v="32" actId="26606"/>
          <ac:spMkLst>
            <pc:docMk/>
            <pc:sldMk cId="1368283432" sldId="315"/>
            <ac:spMk id="4" creationId="{00000000-0000-0000-0000-000000000000}"/>
          </ac:spMkLst>
        </pc:spChg>
        <pc:picChg chg="add mod">
          <ac:chgData name="Rieck Ulla" userId="5a729b44-34f4-4fdc-84a7-5a1a46ecea82" providerId="ADAL" clId="{BB4E8F75-C08E-4ED7-B7B3-AF572E998236}" dt="2023-03-30T13:28:39.041" v="32" actId="26606"/>
          <ac:picMkLst>
            <pc:docMk/>
            <pc:sldMk cId="1368283432" sldId="315"/>
            <ac:picMk id="1026" creationId="{8B3EBAFC-6F71-AA89-5A1E-6189F789DB91}"/>
          </ac:picMkLst>
        </pc:picChg>
      </pc:sldChg>
      <pc:sldChg chg="modSp mod">
        <pc:chgData name="Rieck Ulla" userId="5a729b44-34f4-4fdc-84a7-5a1a46ecea82" providerId="ADAL" clId="{BB4E8F75-C08E-4ED7-B7B3-AF572E998236}" dt="2023-03-30T13:32:30.235" v="113" actId="20577"/>
        <pc:sldMkLst>
          <pc:docMk/>
          <pc:sldMk cId="728889347" sldId="317"/>
        </pc:sldMkLst>
        <pc:spChg chg="mod">
          <ac:chgData name="Rieck Ulla" userId="5a729b44-34f4-4fdc-84a7-5a1a46ecea82" providerId="ADAL" clId="{BB4E8F75-C08E-4ED7-B7B3-AF572E998236}" dt="2023-03-30T13:32:30.235" v="113" actId="20577"/>
          <ac:spMkLst>
            <pc:docMk/>
            <pc:sldMk cId="728889347" sldId="317"/>
            <ac:spMk id="3" creationId="{00000000-0000-0000-0000-000000000000}"/>
          </ac:spMkLst>
        </pc:spChg>
      </pc:sldChg>
      <pc:sldChg chg="modSp mod">
        <pc:chgData name="Rieck Ulla" userId="5a729b44-34f4-4fdc-84a7-5a1a46ecea82" providerId="ADAL" clId="{BB4E8F75-C08E-4ED7-B7B3-AF572E998236}" dt="2023-03-30T13:22:22.806" v="8" actId="113"/>
        <pc:sldMkLst>
          <pc:docMk/>
          <pc:sldMk cId="3572128872" sldId="318"/>
        </pc:sldMkLst>
        <pc:spChg chg="mod">
          <ac:chgData name="Rieck Ulla" userId="5a729b44-34f4-4fdc-84a7-5a1a46ecea82" providerId="ADAL" clId="{BB4E8F75-C08E-4ED7-B7B3-AF572E998236}" dt="2023-03-30T13:22:22.806" v="8" actId="113"/>
          <ac:spMkLst>
            <pc:docMk/>
            <pc:sldMk cId="3572128872" sldId="318"/>
            <ac:spMk id="3" creationId="{EA075BC3-60A7-DA22-61EE-0EB575288ADC}"/>
          </ac:spMkLst>
        </pc:spChg>
      </pc:sldChg>
      <pc:sldChg chg="addSp delSp modSp mod modClrScheme chgLayout modNotesTx">
        <pc:chgData name="Rieck Ulla" userId="5a729b44-34f4-4fdc-84a7-5a1a46ecea82" providerId="ADAL" clId="{BB4E8F75-C08E-4ED7-B7B3-AF572E998236}" dt="2023-03-30T13:35:02.837" v="154" actId="20577"/>
        <pc:sldMkLst>
          <pc:docMk/>
          <pc:sldMk cId="3800268603" sldId="319"/>
        </pc:sldMkLst>
        <pc:spChg chg="mod ord">
          <ac:chgData name="Rieck Ulla" userId="5a729b44-34f4-4fdc-84a7-5a1a46ecea82" providerId="ADAL" clId="{BB4E8F75-C08E-4ED7-B7B3-AF572E998236}" dt="2023-03-30T13:22:30.577" v="10" actId="20577"/>
          <ac:spMkLst>
            <pc:docMk/>
            <pc:sldMk cId="3800268603" sldId="319"/>
            <ac:spMk id="3" creationId="{5AE44A99-4B62-677E-E3CC-9B7A14EB0643}"/>
          </ac:spMkLst>
        </pc:spChg>
        <pc:spChg chg="mod ord">
          <ac:chgData name="Rieck Ulla" userId="5a729b44-34f4-4fdc-84a7-5a1a46ecea82" providerId="ADAL" clId="{BB4E8F75-C08E-4ED7-B7B3-AF572E998236}" dt="2023-03-30T13:22:15.360" v="7" actId="26606"/>
          <ac:spMkLst>
            <pc:docMk/>
            <pc:sldMk cId="3800268603" sldId="319"/>
            <ac:spMk id="4" creationId="{D9EDAFAF-2E6E-CBB0-0249-FA68716A0085}"/>
          </ac:spMkLst>
        </pc:spChg>
        <pc:spChg chg="add del mod">
          <ac:chgData name="Rieck Ulla" userId="5a729b44-34f4-4fdc-84a7-5a1a46ecea82" providerId="ADAL" clId="{BB4E8F75-C08E-4ED7-B7B3-AF572E998236}" dt="2023-03-30T13:21:55.159" v="2" actId="931"/>
          <ac:spMkLst>
            <pc:docMk/>
            <pc:sldMk cId="3800268603" sldId="319"/>
            <ac:spMk id="5" creationId="{8A92EB96-8AB3-2981-1DB0-EFA7609EF0D5}"/>
          </ac:spMkLst>
        </pc:spChg>
        <pc:picChg chg="add mod ord">
          <ac:chgData name="Rieck Ulla" userId="5a729b44-34f4-4fdc-84a7-5a1a46ecea82" providerId="ADAL" clId="{BB4E8F75-C08E-4ED7-B7B3-AF572E998236}" dt="2023-03-30T13:22:15.360" v="7" actId="26606"/>
          <ac:picMkLst>
            <pc:docMk/>
            <pc:sldMk cId="3800268603" sldId="319"/>
            <ac:picMk id="7" creationId="{A1245F13-0219-529F-6336-1895E128DD6C}"/>
          </ac:picMkLst>
        </pc:picChg>
        <pc:picChg chg="del">
          <ac:chgData name="Rieck Ulla" userId="5a729b44-34f4-4fdc-84a7-5a1a46ecea82" providerId="ADAL" clId="{BB4E8F75-C08E-4ED7-B7B3-AF572E998236}" dt="2023-03-30T13:21:44.864" v="1" actId="478"/>
          <ac:picMkLst>
            <pc:docMk/>
            <pc:sldMk cId="3800268603" sldId="319"/>
            <ac:picMk id="9" creationId="{686FE2AB-24AC-5389-48F9-1A428233BAB0}"/>
          </ac:picMkLst>
        </pc:picChg>
        <pc:picChg chg="mod">
          <ac:chgData name="Rieck Ulla" userId="5a729b44-34f4-4fdc-84a7-5a1a46ecea82" providerId="ADAL" clId="{BB4E8F75-C08E-4ED7-B7B3-AF572E998236}" dt="2023-03-30T13:22:15.360" v="7" actId="26606"/>
          <ac:picMkLst>
            <pc:docMk/>
            <pc:sldMk cId="3800268603" sldId="319"/>
            <ac:picMk id="13" creationId="{3DDF9F30-AE0A-AA72-E17B-6301B39186C5}"/>
          </ac:picMkLst>
        </pc:picChg>
      </pc:sldChg>
      <pc:sldChg chg="modSp mod">
        <pc:chgData name="Rieck Ulla" userId="5a729b44-34f4-4fdc-84a7-5a1a46ecea82" providerId="ADAL" clId="{BB4E8F75-C08E-4ED7-B7B3-AF572E998236}" dt="2023-03-30T13:20:48.921" v="0" actId="6549"/>
        <pc:sldMkLst>
          <pc:docMk/>
          <pc:sldMk cId="982705216" sldId="421"/>
        </pc:sldMkLst>
        <pc:spChg chg="mod">
          <ac:chgData name="Rieck Ulla" userId="5a729b44-34f4-4fdc-84a7-5a1a46ecea82" providerId="ADAL" clId="{BB4E8F75-C08E-4ED7-B7B3-AF572E998236}" dt="2023-03-30T13:20:48.921" v="0" actId="6549"/>
          <ac:spMkLst>
            <pc:docMk/>
            <pc:sldMk cId="982705216" sldId="421"/>
            <ac:spMk id="3" creationId="{00000000-0000-0000-0000-000000000000}"/>
          </ac:spMkLst>
        </pc:spChg>
      </pc:sldChg>
      <pc:sldChg chg="addSp modSp mod">
        <pc:chgData name="Rieck Ulla" userId="5a729b44-34f4-4fdc-84a7-5a1a46ecea82" providerId="ADAL" clId="{BB4E8F75-C08E-4ED7-B7B3-AF572E998236}" dt="2023-03-30T14:03:53.568" v="570" actId="1076"/>
        <pc:sldMkLst>
          <pc:docMk/>
          <pc:sldMk cId="1340564434" sldId="422"/>
        </pc:sldMkLst>
        <pc:spChg chg="add mod">
          <ac:chgData name="Rieck Ulla" userId="5a729b44-34f4-4fdc-84a7-5a1a46ecea82" providerId="ADAL" clId="{BB4E8F75-C08E-4ED7-B7B3-AF572E998236}" dt="2023-03-30T14:03:25.942" v="569" actId="1037"/>
          <ac:spMkLst>
            <pc:docMk/>
            <pc:sldMk cId="1340564434" sldId="422"/>
            <ac:spMk id="3" creationId="{2EBE419C-64EB-6CDF-6881-CDC999525C00}"/>
          </ac:spMkLst>
        </pc:spChg>
        <pc:spChg chg="mod">
          <ac:chgData name="Rieck Ulla" userId="5a729b44-34f4-4fdc-84a7-5a1a46ecea82" providerId="ADAL" clId="{BB4E8F75-C08E-4ED7-B7B3-AF572E998236}" dt="2023-03-30T14:03:53.568" v="570" actId="1076"/>
          <ac:spMkLst>
            <pc:docMk/>
            <pc:sldMk cId="1340564434" sldId="422"/>
            <ac:spMk id="9" creationId="{00000000-0000-0000-0000-000000000000}"/>
          </ac:spMkLst>
        </pc:spChg>
        <pc:picChg chg="mod">
          <ac:chgData name="Rieck Ulla" userId="5a729b44-34f4-4fdc-84a7-5a1a46ecea82" providerId="ADAL" clId="{BB4E8F75-C08E-4ED7-B7B3-AF572E998236}" dt="2023-03-30T14:00:49.384" v="509" actId="1076"/>
          <ac:picMkLst>
            <pc:docMk/>
            <pc:sldMk cId="1340564434" sldId="422"/>
            <ac:picMk id="2" creationId="{00000000-0000-0000-0000-000000000000}"/>
          </ac:picMkLst>
        </pc:picChg>
      </pc:sldChg>
    </pc:docChg>
  </pc:docChgLst>
  <pc:docChgLst>
    <pc:chgData name="Rieck Ulla" userId="5a729b44-34f4-4fdc-84a7-5a1a46ecea82" providerId="ADAL" clId="{BB8F53CC-F5EC-4493-83E4-925250F00773}"/>
    <pc:docChg chg="undo redo custSel addSld modSld sldOrd">
      <pc:chgData name="Rieck Ulla" userId="5a729b44-34f4-4fdc-84a7-5a1a46ecea82" providerId="ADAL" clId="{BB8F53CC-F5EC-4493-83E4-925250F00773}" dt="2023-03-22T14:19:12.910" v="1372" actId="108"/>
      <pc:docMkLst>
        <pc:docMk/>
      </pc:docMkLst>
      <pc:sldChg chg="modSp mod modNotesTx">
        <pc:chgData name="Rieck Ulla" userId="5a729b44-34f4-4fdc-84a7-5a1a46ecea82" providerId="ADAL" clId="{BB8F53CC-F5EC-4493-83E4-925250F00773}" dt="2023-03-22T14:11:13.462" v="1032" actId="20577"/>
        <pc:sldMkLst>
          <pc:docMk/>
          <pc:sldMk cId="1875847799" sldId="258"/>
        </pc:sldMkLst>
        <pc:spChg chg="mod">
          <ac:chgData name="Rieck Ulla" userId="5a729b44-34f4-4fdc-84a7-5a1a46ecea82" providerId="ADAL" clId="{BB8F53CC-F5EC-4493-83E4-925250F00773}" dt="2023-03-22T13:43:50" v="418" actId="207"/>
          <ac:spMkLst>
            <pc:docMk/>
            <pc:sldMk cId="1875847799" sldId="258"/>
            <ac:spMk id="3" creationId="{00000000-0000-0000-0000-000000000000}"/>
          </ac:spMkLst>
        </pc:spChg>
      </pc:sldChg>
      <pc:sldChg chg="ord">
        <pc:chgData name="Rieck Ulla" userId="5a729b44-34f4-4fdc-84a7-5a1a46ecea82" providerId="ADAL" clId="{BB8F53CC-F5EC-4493-83E4-925250F00773}" dt="2023-03-22T13:53:40.264" v="573"/>
        <pc:sldMkLst>
          <pc:docMk/>
          <pc:sldMk cId="66650938" sldId="304"/>
        </pc:sldMkLst>
      </pc:sldChg>
      <pc:sldChg chg="modSp new mod modNotesTx">
        <pc:chgData name="Rieck Ulla" userId="5a729b44-34f4-4fdc-84a7-5a1a46ecea82" providerId="ADAL" clId="{BB8F53CC-F5EC-4493-83E4-925250F00773}" dt="2023-03-22T14:07:34.828" v="967" actId="20577"/>
        <pc:sldMkLst>
          <pc:docMk/>
          <pc:sldMk cId="3116042312" sldId="306"/>
        </pc:sldMkLst>
        <pc:spChg chg="mod">
          <ac:chgData name="Rieck Ulla" userId="5a729b44-34f4-4fdc-84a7-5a1a46ecea82" providerId="ADAL" clId="{BB8F53CC-F5EC-4493-83E4-925250F00773}" dt="2023-03-22T13:32:18.743" v="16" actId="20577"/>
          <ac:spMkLst>
            <pc:docMk/>
            <pc:sldMk cId="3116042312" sldId="306"/>
            <ac:spMk id="2" creationId="{CFCE3CD7-88DE-9484-3739-909C247301A2}"/>
          </ac:spMkLst>
        </pc:spChg>
        <pc:spChg chg="mod">
          <ac:chgData name="Rieck Ulla" userId="5a729b44-34f4-4fdc-84a7-5a1a46ecea82" providerId="ADAL" clId="{BB8F53CC-F5EC-4493-83E4-925250F00773}" dt="2023-03-22T14:00:54.722" v="777"/>
          <ac:spMkLst>
            <pc:docMk/>
            <pc:sldMk cId="3116042312" sldId="306"/>
            <ac:spMk id="3" creationId="{73B21FCA-9499-8572-9FE3-9F0533FC8CB7}"/>
          </ac:spMkLst>
        </pc:spChg>
      </pc:sldChg>
      <pc:sldChg chg="modSp new mod modNotesTx">
        <pc:chgData name="Rieck Ulla" userId="5a729b44-34f4-4fdc-84a7-5a1a46ecea82" providerId="ADAL" clId="{BB8F53CC-F5EC-4493-83E4-925250F00773}" dt="2023-03-22T14:05:37.217" v="893"/>
        <pc:sldMkLst>
          <pc:docMk/>
          <pc:sldMk cId="2700948967" sldId="307"/>
        </pc:sldMkLst>
        <pc:spChg chg="mod">
          <ac:chgData name="Rieck Ulla" userId="5a729b44-34f4-4fdc-84a7-5a1a46ecea82" providerId="ADAL" clId="{BB8F53CC-F5EC-4493-83E4-925250F00773}" dt="2023-03-22T13:52:53.686" v="563" actId="20577"/>
          <ac:spMkLst>
            <pc:docMk/>
            <pc:sldMk cId="2700948967" sldId="307"/>
            <ac:spMk id="2" creationId="{4E8C560E-5EBD-9096-478C-1D72C7523E7A}"/>
          </ac:spMkLst>
        </pc:spChg>
        <pc:spChg chg="mod">
          <ac:chgData name="Rieck Ulla" userId="5a729b44-34f4-4fdc-84a7-5a1a46ecea82" providerId="ADAL" clId="{BB8F53CC-F5EC-4493-83E4-925250F00773}" dt="2023-03-22T14:01:45.729" v="779" actId="5793"/>
          <ac:spMkLst>
            <pc:docMk/>
            <pc:sldMk cId="2700948967" sldId="307"/>
            <ac:spMk id="3" creationId="{86044B41-FE6F-4C2A-814D-83EE776CA3F1}"/>
          </ac:spMkLst>
        </pc:spChg>
      </pc:sldChg>
      <pc:sldChg chg="modSp new mod modNotesTx">
        <pc:chgData name="Rieck Ulla" userId="5a729b44-34f4-4fdc-84a7-5a1a46ecea82" providerId="ADAL" clId="{BB8F53CC-F5EC-4493-83E4-925250F00773}" dt="2023-03-22T14:19:12.910" v="1372" actId="108"/>
        <pc:sldMkLst>
          <pc:docMk/>
          <pc:sldMk cId="177834644" sldId="308"/>
        </pc:sldMkLst>
        <pc:spChg chg="mod">
          <ac:chgData name="Rieck Ulla" userId="5a729b44-34f4-4fdc-84a7-5a1a46ecea82" providerId="ADAL" clId="{BB8F53CC-F5EC-4493-83E4-925250F00773}" dt="2023-03-22T14:08:47.103" v="983" actId="20577"/>
          <ac:spMkLst>
            <pc:docMk/>
            <pc:sldMk cId="177834644" sldId="308"/>
            <ac:spMk id="2" creationId="{AF0BAC56-9739-8FFB-5CF8-5ED4D73FA558}"/>
          </ac:spMkLst>
        </pc:spChg>
        <pc:spChg chg="mod">
          <ac:chgData name="Rieck Ulla" userId="5a729b44-34f4-4fdc-84a7-5a1a46ecea82" providerId="ADAL" clId="{BB8F53CC-F5EC-4493-83E4-925250F00773}" dt="2023-03-22T14:19:12.910" v="1372" actId="108"/>
          <ac:spMkLst>
            <pc:docMk/>
            <pc:sldMk cId="177834644" sldId="308"/>
            <ac:spMk id="3" creationId="{12559B4E-971E-7CD1-5C9B-031EF64A349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23529-80E8-44E5-9C3B-7C6157D2B183}" type="datetimeFigureOut">
              <a:rPr lang="fi-FI" smtClean="0"/>
              <a:t>13.4.2023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78EC4-376A-4FAC-844F-6C9BF98A64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1423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7838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795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1794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1177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4570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3820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3320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19961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6027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6176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6532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100" dirty="0">
              <a:latin typeface="+mn-lt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48242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9598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4755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1106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6527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5087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321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5286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6057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0341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w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5569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6653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611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6690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4236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5"/>
          <p:cNvSpPr>
            <a:spLocks/>
          </p:cNvSpPr>
          <p:nvPr userDrawn="1"/>
        </p:nvSpPr>
        <p:spPr bwMode="auto">
          <a:xfrm>
            <a:off x="0" y="5199434"/>
            <a:ext cx="12193200" cy="1645854"/>
          </a:xfrm>
          <a:custGeom>
            <a:avLst/>
            <a:gdLst>
              <a:gd name="T0" fmla="*/ 25400 w 25400"/>
              <a:gd name="T1" fmla="*/ 181 h 3411"/>
              <a:gd name="T2" fmla="*/ 24469 w 25400"/>
              <a:gd name="T3" fmla="*/ 450 h 3411"/>
              <a:gd name="T4" fmla="*/ 24383 w 25400"/>
              <a:gd name="T5" fmla="*/ 450 h 3411"/>
              <a:gd name="T6" fmla="*/ 22690 w 25400"/>
              <a:gd name="T7" fmla="*/ 0 h 3411"/>
              <a:gd name="T8" fmla="*/ 20997 w 25400"/>
              <a:gd name="T9" fmla="*/ 450 h 3411"/>
              <a:gd name="T10" fmla="*/ 19304 w 25400"/>
              <a:gd name="T11" fmla="*/ 0 h 3411"/>
              <a:gd name="T12" fmla="*/ 17611 w 25400"/>
              <a:gd name="T13" fmla="*/ 450 h 3411"/>
              <a:gd name="T14" fmla="*/ 15919 w 25400"/>
              <a:gd name="T15" fmla="*/ 0 h 3411"/>
              <a:gd name="T16" fmla="*/ 14226 w 25400"/>
              <a:gd name="T17" fmla="*/ 450 h 3411"/>
              <a:gd name="T18" fmla="*/ 12533 w 25400"/>
              <a:gd name="T19" fmla="*/ 0 h 3411"/>
              <a:gd name="T20" fmla="*/ 10840 w 25400"/>
              <a:gd name="T21" fmla="*/ 450 h 3411"/>
              <a:gd name="T22" fmla="*/ 9147 w 25400"/>
              <a:gd name="T23" fmla="*/ 0 h 3411"/>
              <a:gd name="T24" fmla="*/ 7454 w 25400"/>
              <a:gd name="T25" fmla="*/ 450 h 3411"/>
              <a:gd name="T26" fmla="*/ 5761 w 25400"/>
              <a:gd name="T27" fmla="*/ 0 h 3411"/>
              <a:gd name="T28" fmla="*/ 4068 w 25400"/>
              <a:gd name="T29" fmla="*/ 450 h 3411"/>
              <a:gd name="T30" fmla="*/ 2376 w 25400"/>
              <a:gd name="T31" fmla="*/ 0 h 3411"/>
              <a:gd name="T32" fmla="*/ 683 w 25400"/>
              <a:gd name="T33" fmla="*/ 450 h 3411"/>
              <a:gd name="T34" fmla="*/ 0 w 25400"/>
              <a:gd name="T35" fmla="*/ 308 h 3411"/>
              <a:gd name="T36" fmla="*/ 0 w 25400"/>
              <a:gd name="T37" fmla="*/ 3411 h 3411"/>
              <a:gd name="T38" fmla="*/ 25400 w 25400"/>
              <a:gd name="T39" fmla="*/ 3411 h 3411"/>
              <a:gd name="T40" fmla="*/ 25400 w 25400"/>
              <a:gd name="T41" fmla="*/ 181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21" name="Dian numeron paikkamerkki 5">
            <a:extLst>
              <a:ext uri="{FF2B5EF4-FFF2-40B4-BE49-F238E27FC236}">
                <a16:creationId xmlns:a16="http://schemas.microsoft.com/office/drawing/2014/main" id="{58873FC2-B478-E74C-AC84-7E96A47AE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7957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 b="1">
                <a:solidFill>
                  <a:srgbClr val="000000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2" name="Kuva 18">
            <a:extLst>
              <a:ext uri="{FF2B5EF4-FFF2-40B4-BE49-F238E27FC236}">
                <a16:creationId xmlns:a16="http://schemas.microsoft.com/office/drawing/2014/main" id="{27B649CA-7FE8-A048-82AE-82B8D598F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9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8DEC4A6E-8506-46FE-9D5B-2D152AD5DC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042" y="6091108"/>
            <a:ext cx="2107096" cy="65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69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aaltokuviolla B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5"/>
          <p:cNvSpPr>
            <a:spLocks/>
          </p:cNvSpPr>
          <p:nvPr userDrawn="1"/>
        </p:nvSpPr>
        <p:spPr bwMode="auto">
          <a:xfrm>
            <a:off x="8743280" y="3398581"/>
            <a:ext cx="3459636" cy="3474385"/>
          </a:xfrm>
          <a:custGeom>
            <a:avLst/>
            <a:gdLst>
              <a:gd name="T0" fmla="*/ 0 w 7208"/>
              <a:gd name="T1" fmla="*/ 7249 h 7249"/>
              <a:gd name="T2" fmla="*/ 7208 w 7208"/>
              <a:gd name="T3" fmla="*/ 7249 h 7249"/>
              <a:gd name="T4" fmla="*/ 7208 w 7208"/>
              <a:gd name="T5" fmla="*/ 0 h 7249"/>
              <a:gd name="T6" fmla="*/ 6688 w 7208"/>
              <a:gd name="T7" fmla="*/ 995 h 7249"/>
              <a:gd name="T8" fmla="*/ 6688 w 7208"/>
              <a:gd name="T9" fmla="*/ 995 h 7249"/>
              <a:gd name="T10" fmla="*/ 5172 w 7208"/>
              <a:gd name="T11" fmla="*/ 1874 h 7249"/>
              <a:gd name="T12" fmla="*/ 5172 w 7208"/>
              <a:gd name="T13" fmla="*/ 1874 h 7249"/>
              <a:gd name="T14" fmla="*/ 4293 w 7208"/>
              <a:gd name="T15" fmla="*/ 3389 h 7249"/>
              <a:gd name="T16" fmla="*/ 4293 w 7208"/>
              <a:gd name="T17" fmla="*/ 3389 h 7249"/>
              <a:gd name="T18" fmla="*/ 2778 w 7208"/>
              <a:gd name="T19" fmla="*/ 4268 h 7249"/>
              <a:gd name="T20" fmla="*/ 2778 w 7208"/>
              <a:gd name="T21" fmla="*/ 4268 h 7249"/>
              <a:gd name="T22" fmla="*/ 1899 w 7208"/>
              <a:gd name="T23" fmla="*/ 5783 h 7249"/>
              <a:gd name="T24" fmla="*/ 1899 w 7208"/>
              <a:gd name="T25" fmla="*/ 5783 h 7249"/>
              <a:gd name="T26" fmla="*/ 384 w 7208"/>
              <a:gd name="T27" fmla="*/ 6662 h 7249"/>
              <a:gd name="T28" fmla="*/ 384 w 7208"/>
              <a:gd name="T29" fmla="*/ 6662 h 7249"/>
              <a:gd name="T30" fmla="*/ 0 w 7208"/>
              <a:gd name="T31" fmla="*/ 7249 h 7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lnTo>
                  <a:pt x="6688" y="995"/>
                </a:lnTo>
                <a:cubicBezTo>
                  <a:pt x="6089" y="1593"/>
                  <a:pt x="5771" y="1275"/>
                  <a:pt x="5172" y="1874"/>
                </a:cubicBezTo>
                <a:lnTo>
                  <a:pt x="5172" y="1874"/>
                </a:lnTo>
                <a:cubicBezTo>
                  <a:pt x="4574" y="2472"/>
                  <a:pt x="4892" y="2790"/>
                  <a:pt x="4293" y="3389"/>
                </a:cubicBezTo>
                <a:lnTo>
                  <a:pt x="4293" y="3389"/>
                </a:lnTo>
                <a:cubicBezTo>
                  <a:pt x="3695" y="3988"/>
                  <a:pt x="3377" y="3669"/>
                  <a:pt x="2778" y="4268"/>
                </a:cubicBezTo>
                <a:lnTo>
                  <a:pt x="2778" y="4268"/>
                </a:lnTo>
                <a:cubicBezTo>
                  <a:pt x="2180" y="4867"/>
                  <a:pt x="2498" y="5185"/>
                  <a:pt x="1899" y="5783"/>
                </a:cubicBezTo>
                <a:lnTo>
                  <a:pt x="1899" y="5783"/>
                </a:lnTo>
                <a:cubicBezTo>
                  <a:pt x="1301" y="6382"/>
                  <a:pt x="983" y="6064"/>
                  <a:pt x="384" y="6662"/>
                </a:cubicBezTo>
                <a:lnTo>
                  <a:pt x="384" y="6662"/>
                </a:ln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7" name="Kuva 18">
            <a:extLst>
              <a:ext uri="{FF2B5EF4-FFF2-40B4-BE49-F238E27FC236}">
                <a16:creationId xmlns:a16="http://schemas.microsoft.com/office/drawing/2014/main" id="{3CABF6C1-9CB6-0F4D-8DA6-DD2B06C951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9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A365E007-579D-4CFE-AF92-EAB43B6526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560" y="6091107"/>
            <a:ext cx="2107100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96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3931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C21E32B-9BAA-D041-A7D3-FDEE133B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DEBD8-7290-AE41-BB19-F9A23A7FA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6057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ain tunnuk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186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239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 must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5D0AE4BA-649A-5841-9D11-9FD6C21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7957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 b="1">
                <a:solidFill>
                  <a:schemeClr val="bg1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4" name="Kuva 20">
            <a:extLst>
              <a:ext uri="{FF2B5EF4-FFF2-40B4-BE49-F238E27FC236}">
                <a16:creationId xmlns:a16="http://schemas.microsoft.com/office/drawing/2014/main" id="{6690538B-A0B9-9346-B442-A79197D835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8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DE72E2B2-2A0A-4583-8FEF-4D186A8130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560" y="6091107"/>
            <a:ext cx="2107100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96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sto Oo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F8D8CF-63CE-BC48-9CDA-60CA03C51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7262" y="194180"/>
            <a:ext cx="1817476" cy="95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631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loitus 1 Ood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047735-82B9-6D44-80DB-660E4A645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5126"/>
            <a:ext cx="12192000" cy="638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21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loitus 2 Ood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047735-82B9-6D44-80DB-660E4A645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078" y="450376"/>
            <a:ext cx="10183811" cy="5335599"/>
          </a:xfrm>
          <a:prstGeom prst="rect">
            <a:avLst/>
          </a:prstGeom>
        </p:spPr>
      </p:pic>
      <p:pic>
        <p:nvPicPr>
          <p:cNvPr id="3" name="Kuva 20">
            <a:extLst>
              <a:ext uri="{FF2B5EF4-FFF2-40B4-BE49-F238E27FC236}">
                <a16:creationId xmlns:a16="http://schemas.microsoft.com/office/drawing/2014/main" id="{5AFB25A9-8F4B-F740-9751-70AF112113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8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4F909316-8249-4A4F-8620-9BF1BC52C5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8560" y="6091107"/>
            <a:ext cx="2107100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84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08267EA-C752-084A-B3DE-A69E4A32A4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5"/>
          <p:cNvSpPr>
            <a:spLocks/>
          </p:cNvSpPr>
          <p:nvPr userDrawn="1"/>
        </p:nvSpPr>
        <p:spPr bwMode="white">
          <a:xfrm>
            <a:off x="0" y="0"/>
            <a:ext cx="9393678" cy="6858000"/>
          </a:xfrm>
          <a:custGeom>
            <a:avLst/>
            <a:gdLst>
              <a:gd name="T0" fmla="*/ 5214 w 19559"/>
              <a:gd name="T1" fmla="*/ 14300 h 14300"/>
              <a:gd name="T2" fmla="*/ 5647 w 19559"/>
              <a:gd name="T3" fmla="*/ 13565 h 14300"/>
              <a:gd name="T4" fmla="*/ 7162 w 19559"/>
              <a:gd name="T5" fmla="*/ 12686 h 14300"/>
              <a:gd name="T6" fmla="*/ 8041 w 19559"/>
              <a:gd name="T7" fmla="*/ 11171 h 14300"/>
              <a:gd name="T8" fmla="*/ 9556 w 19559"/>
              <a:gd name="T9" fmla="*/ 10292 h 14300"/>
              <a:gd name="T10" fmla="*/ 10435 w 19559"/>
              <a:gd name="T11" fmla="*/ 8777 h 14300"/>
              <a:gd name="T12" fmla="*/ 11951 w 19559"/>
              <a:gd name="T13" fmla="*/ 7898 h 14300"/>
              <a:gd name="T14" fmla="*/ 12830 w 19559"/>
              <a:gd name="T15" fmla="*/ 6382 h 14300"/>
              <a:gd name="T16" fmla="*/ 14345 w 19559"/>
              <a:gd name="T17" fmla="*/ 5503 h 14300"/>
              <a:gd name="T18" fmla="*/ 15224 w 19559"/>
              <a:gd name="T19" fmla="*/ 3988 h 14300"/>
              <a:gd name="T20" fmla="*/ 16739 w 19559"/>
              <a:gd name="T21" fmla="*/ 3109 h 14300"/>
              <a:gd name="T22" fmla="*/ 17618 w 19559"/>
              <a:gd name="T23" fmla="*/ 1594 h 14300"/>
              <a:gd name="T24" fmla="*/ 19132 w 19559"/>
              <a:gd name="T25" fmla="*/ 716 h 14300"/>
              <a:gd name="T26" fmla="*/ 19559 w 19559"/>
              <a:gd name="T27" fmla="*/ 0 h 14300"/>
              <a:gd name="T28" fmla="*/ 0 w 19559"/>
              <a:gd name="T29" fmla="*/ 0 h 14300"/>
              <a:gd name="T30" fmla="*/ 0 w 19559"/>
              <a:gd name="T31" fmla="*/ 14300 h 14300"/>
              <a:gd name="T32" fmla="*/ 5214 w 19559"/>
              <a:gd name="T33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Kuva 20">
            <a:extLst>
              <a:ext uri="{FF2B5EF4-FFF2-40B4-BE49-F238E27FC236}">
                <a16:creationId xmlns:a16="http://schemas.microsoft.com/office/drawing/2014/main" id="{2A991333-9374-5242-B17C-88B92126C2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8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45C5924E-65D1-42F8-B2AA-9766BBAB04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0042" y="6091108"/>
            <a:ext cx="2107096" cy="65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75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08267EA-C752-084A-B3DE-A69E4A32A4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5"/>
          <p:cNvSpPr>
            <a:spLocks/>
          </p:cNvSpPr>
          <p:nvPr userDrawn="1"/>
        </p:nvSpPr>
        <p:spPr bwMode="white">
          <a:xfrm>
            <a:off x="0" y="0"/>
            <a:ext cx="9393678" cy="6858000"/>
          </a:xfrm>
          <a:custGeom>
            <a:avLst/>
            <a:gdLst>
              <a:gd name="T0" fmla="*/ 5214 w 19559"/>
              <a:gd name="T1" fmla="*/ 14300 h 14300"/>
              <a:gd name="T2" fmla="*/ 5647 w 19559"/>
              <a:gd name="T3" fmla="*/ 13565 h 14300"/>
              <a:gd name="T4" fmla="*/ 7162 w 19559"/>
              <a:gd name="T5" fmla="*/ 12686 h 14300"/>
              <a:gd name="T6" fmla="*/ 8041 w 19559"/>
              <a:gd name="T7" fmla="*/ 11171 h 14300"/>
              <a:gd name="T8" fmla="*/ 9556 w 19559"/>
              <a:gd name="T9" fmla="*/ 10292 h 14300"/>
              <a:gd name="T10" fmla="*/ 10435 w 19559"/>
              <a:gd name="T11" fmla="*/ 8777 h 14300"/>
              <a:gd name="T12" fmla="*/ 11951 w 19559"/>
              <a:gd name="T13" fmla="*/ 7898 h 14300"/>
              <a:gd name="T14" fmla="*/ 12830 w 19559"/>
              <a:gd name="T15" fmla="*/ 6382 h 14300"/>
              <a:gd name="T16" fmla="*/ 14345 w 19559"/>
              <a:gd name="T17" fmla="*/ 5503 h 14300"/>
              <a:gd name="T18" fmla="*/ 15224 w 19559"/>
              <a:gd name="T19" fmla="*/ 3988 h 14300"/>
              <a:gd name="T20" fmla="*/ 16739 w 19559"/>
              <a:gd name="T21" fmla="*/ 3109 h 14300"/>
              <a:gd name="T22" fmla="*/ 17618 w 19559"/>
              <a:gd name="T23" fmla="*/ 1594 h 14300"/>
              <a:gd name="T24" fmla="*/ 19132 w 19559"/>
              <a:gd name="T25" fmla="*/ 716 h 14300"/>
              <a:gd name="T26" fmla="*/ 19559 w 19559"/>
              <a:gd name="T27" fmla="*/ 0 h 14300"/>
              <a:gd name="T28" fmla="*/ 0 w 19559"/>
              <a:gd name="T29" fmla="*/ 0 h 14300"/>
              <a:gd name="T30" fmla="*/ 0 w 19559"/>
              <a:gd name="T31" fmla="*/ 14300 h 14300"/>
              <a:gd name="T32" fmla="*/ 5214 w 19559"/>
              <a:gd name="T33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Kuva 20">
            <a:extLst>
              <a:ext uri="{FF2B5EF4-FFF2-40B4-BE49-F238E27FC236}">
                <a16:creationId xmlns:a16="http://schemas.microsoft.com/office/drawing/2014/main" id="{2A991333-9374-5242-B17C-88B92126C2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FEF30949-4213-4B92-B72A-2443E53028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8560" y="6091107"/>
            <a:ext cx="2107100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81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B9B28B-9802-9444-B9BC-F85E5F2975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 5"/>
          <p:cNvSpPr>
            <a:spLocks/>
          </p:cNvSpPr>
          <p:nvPr userDrawn="1"/>
        </p:nvSpPr>
        <p:spPr bwMode="auto">
          <a:xfrm>
            <a:off x="-1521726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344738"/>
            <a:ext cx="5461000" cy="3044385"/>
          </a:xfrm>
        </p:spPr>
        <p:txBody>
          <a:bodyPr anchor="b" anchorCtr="0"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fi-FI"/>
              <a:t>Lisää mahdollinen yhteystieto</a:t>
            </a:r>
          </a:p>
        </p:txBody>
      </p:sp>
      <p:sp>
        <p:nvSpPr>
          <p:cNvPr id="8" name="Tekstiruutu 7"/>
          <p:cNvSpPr txBox="1"/>
          <p:nvPr userDrawn="1"/>
        </p:nvSpPr>
        <p:spPr>
          <a:xfrm>
            <a:off x="328852" y="344681"/>
            <a:ext cx="10087583" cy="1739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i-FI" sz="9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Kiitos!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9BEE5B9-1C0D-444D-B32F-B9B5FD4C4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042" y="6091108"/>
            <a:ext cx="2107096" cy="65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59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pet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94B787-F4CF-524B-844A-36C71EAFAA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518" r="15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20">
            <a:extLst>
              <a:ext uri="{FF2B5EF4-FFF2-40B4-BE49-F238E27FC236}">
                <a16:creationId xmlns:a16="http://schemas.microsoft.com/office/drawing/2014/main" id="{7112B02D-5D24-9043-AE9F-CADB2ABBC9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8"/>
          </a:xfrm>
          <a:prstGeom prst="rect">
            <a:avLst/>
          </a:prstGeom>
        </p:spPr>
      </p:pic>
      <p:sp>
        <p:nvSpPr>
          <p:cNvPr id="7" name="Tekstiruutu 7">
            <a:extLst>
              <a:ext uri="{FF2B5EF4-FFF2-40B4-BE49-F238E27FC236}">
                <a16:creationId xmlns:a16="http://schemas.microsoft.com/office/drawing/2014/main" id="{479AAE17-D557-6B45-A36C-6F9D48D977E3}"/>
              </a:ext>
            </a:extLst>
          </p:cNvPr>
          <p:cNvSpPr txBox="1"/>
          <p:nvPr userDrawn="1"/>
        </p:nvSpPr>
        <p:spPr>
          <a:xfrm>
            <a:off x="792875" y="1006602"/>
            <a:ext cx="10582533" cy="1739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i-FI" sz="7700" b="1">
                <a:solidFill>
                  <a:schemeClr val="bg1"/>
                </a:solidFill>
                <a:latin typeface="+mj-lt"/>
              </a:rPr>
              <a:t>Nähdään Oodissa!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A874227-E36E-455A-8C9E-70F886241B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8560" y="6091107"/>
            <a:ext cx="2107100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33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petu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4395C-0238-2543-B921-117AA4E15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534" b="7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20">
            <a:extLst>
              <a:ext uri="{FF2B5EF4-FFF2-40B4-BE49-F238E27FC236}">
                <a16:creationId xmlns:a16="http://schemas.microsoft.com/office/drawing/2014/main" id="{7112B02D-5D24-9043-AE9F-CADB2ABBC9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8"/>
          </a:xfrm>
          <a:prstGeom prst="rect">
            <a:avLst/>
          </a:prstGeom>
        </p:spPr>
      </p:pic>
      <p:sp>
        <p:nvSpPr>
          <p:cNvPr id="7" name="Tekstiruutu 7">
            <a:extLst>
              <a:ext uri="{FF2B5EF4-FFF2-40B4-BE49-F238E27FC236}">
                <a16:creationId xmlns:a16="http://schemas.microsoft.com/office/drawing/2014/main" id="{479AAE17-D557-6B45-A36C-6F9D48D977E3}"/>
              </a:ext>
            </a:extLst>
          </p:cNvPr>
          <p:cNvSpPr txBox="1"/>
          <p:nvPr userDrawn="1"/>
        </p:nvSpPr>
        <p:spPr>
          <a:xfrm>
            <a:off x="799701" y="563046"/>
            <a:ext cx="10582533" cy="1739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i-FI" sz="7700" b="1">
                <a:solidFill>
                  <a:schemeClr val="bg1"/>
                </a:solidFill>
                <a:latin typeface="+mj-lt"/>
              </a:rPr>
              <a:t>Nähdään Oodissa!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AB39244-1EC9-40FE-9D46-70E29FC5AB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8560" y="6091107"/>
            <a:ext cx="2107100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61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53663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 must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5D0AE4BA-649A-5841-9D11-9FD6C21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7957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 b="1">
                <a:solidFill>
                  <a:schemeClr val="bg1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4" name="Kuva 20">
            <a:extLst>
              <a:ext uri="{FF2B5EF4-FFF2-40B4-BE49-F238E27FC236}">
                <a16:creationId xmlns:a16="http://schemas.microsoft.com/office/drawing/2014/main" id="{6690538B-A0B9-9346-B442-A79197D835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C94F5A-5987-6745-B807-1C7200525F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3417" y="6089097"/>
            <a:ext cx="2120347" cy="6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69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 harma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5D0AE4BA-649A-5841-9D11-9FD6C21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7957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 b="1">
                <a:solidFill>
                  <a:schemeClr val="tx1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4" name="Kuva 20">
            <a:extLst>
              <a:ext uri="{FF2B5EF4-FFF2-40B4-BE49-F238E27FC236}">
                <a16:creationId xmlns:a16="http://schemas.microsoft.com/office/drawing/2014/main" id="{6690538B-A0B9-9346-B442-A79197D835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8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6A20DC9-DAB6-4773-9F10-C9B749E956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560" y="6091107"/>
            <a:ext cx="2107100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70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 harma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5D0AE4BA-649A-5841-9D11-9FD6C21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7957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 b="1">
                <a:solidFill>
                  <a:schemeClr val="tx1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4" name="Kuva 20">
            <a:extLst>
              <a:ext uri="{FF2B5EF4-FFF2-40B4-BE49-F238E27FC236}">
                <a16:creationId xmlns:a16="http://schemas.microsoft.com/office/drawing/2014/main" id="{6690538B-A0B9-9346-B442-A79197D835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C94F5A-5987-6745-B807-1C7200525F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3417" y="6089097"/>
            <a:ext cx="2120347" cy="6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79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12C10B2-617B-D542-B3D5-70DE2ECA2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7957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 b="1">
                <a:solidFill>
                  <a:schemeClr val="bg1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20">
            <a:extLst>
              <a:ext uri="{FF2B5EF4-FFF2-40B4-BE49-F238E27FC236}">
                <a16:creationId xmlns:a16="http://schemas.microsoft.com/office/drawing/2014/main" id="{CCCB5FA0-C033-7549-8981-0003B4B1C0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35CFFE-EF40-2041-92F5-83411A92E7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3417" y="6089097"/>
            <a:ext cx="2120347" cy="6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12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 bussi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B1B894D2-92EB-C842-9862-5F6DCABB2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7957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 b="1">
                <a:solidFill>
                  <a:schemeClr val="bg1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20">
            <a:extLst>
              <a:ext uri="{FF2B5EF4-FFF2-40B4-BE49-F238E27FC236}">
                <a16:creationId xmlns:a16="http://schemas.microsoft.com/office/drawing/2014/main" id="{5A9A0579-9D73-6F47-BA09-7CD84033CA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FD0BAF-F93E-9B4C-A3A3-2CC730C577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3417" y="6089097"/>
            <a:ext cx="2120347" cy="6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81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A1FEE1C-18D6-9141-AFDB-8D46D8606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7957" y="6268800"/>
            <a:ext cx="1237034" cy="258459"/>
          </a:xfrm>
        </p:spPr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53474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08873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4382555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775790"/>
            <a:ext cx="6371618" cy="44018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56311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0662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4486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1701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12C10B2-617B-D542-B3D5-70DE2ECA2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7957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 b="1">
                <a:solidFill>
                  <a:schemeClr val="bg1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20">
            <a:extLst>
              <a:ext uri="{FF2B5EF4-FFF2-40B4-BE49-F238E27FC236}">
                <a16:creationId xmlns:a16="http://schemas.microsoft.com/office/drawing/2014/main" id="{CCCB5FA0-C033-7549-8981-0003B4B1C0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9312D3B1-8206-4C59-BAC3-54509CC67E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560" y="6091107"/>
            <a:ext cx="2107100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007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9606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5"/>
          <p:cNvSpPr>
            <a:spLocks/>
          </p:cNvSpPr>
          <p:nvPr userDrawn="1"/>
        </p:nvSpPr>
        <p:spPr bwMode="auto">
          <a:xfrm>
            <a:off x="0" y="5199434"/>
            <a:ext cx="12193200" cy="1645854"/>
          </a:xfrm>
          <a:custGeom>
            <a:avLst/>
            <a:gdLst>
              <a:gd name="T0" fmla="*/ 25400 w 25400"/>
              <a:gd name="T1" fmla="*/ 181 h 3411"/>
              <a:gd name="T2" fmla="*/ 24469 w 25400"/>
              <a:gd name="T3" fmla="*/ 450 h 3411"/>
              <a:gd name="T4" fmla="*/ 24383 w 25400"/>
              <a:gd name="T5" fmla="*/ 450 h 3411"/>
              <a:gd name="T6" fmla="*/ 22690 w 25400"/>
              <a:gd name="T7" fmla="*/ 0 h 3411"/>
              <a:gd name="T8" fmla="*/ 20997 w 25400"/>
              <a:gd name="T9" fmla="*/ 450 h 3411"/>
              <a:gd name="T10" fmla="*/ 19304 w 25400"/>
              <a:gd name="T11" fmla="*/ 0 h 3411"/>
              <a:gd name="T12" fmla="*/ 17611 w 25400"/>
              <a:gd name="T13" fmla="*/ 450 h 3411"/>
              <a:gd name="T14" fmla="*/ 15919 w 25400"/>
              <a:gd name="T15" fmla="*/ 0 h 3411"/>
              <a:gd name="T16" fmla="*/ 14226 w 25400"/>
              <a:gd name="T17" fmla="*/ 450 h 3411"/>
              <a:gd name="T18" fmla="*/ 12533 w 25400"/>
              <a:gd name="T19" fmla="*/ 0 h 3411"/>
              <a:gd name="T20" fmla="*/ 10840 w 25400"/>
              <a:gd name="T21" fmla="*/ 450 h 3411"/>
              <a:gd name="T22" fmla="*/ 9147 w 25400"/>
              <a:gd name="T23" fmla="*/ 0 h 3411"/>
              <a:gd name="T24" fmla="*/ 7454 w 25400"/>
              <a:gd name="T25" fmla="*/ 450 h 3411"/>
              <a:gd name="T26" fmla="*/ 5761 w 25400"/>
              <a:gd name="T27" fmla="*/ 0 h 3411"/>
              <a:gd name="T28" fmla="*/ 4068 w 25400"/>
              <a:gd name="T29" fmla="*/ 450 h 3411"/>
              <a:gd name="T30" fmla="*/ 2376 w 25400"/>
              <a:gd name="T31" fmla="*/ 0 h 3411"/>
              <a:gd name="T32" fmla="*/ 683 w 25400"/>
              <a:gd name="T33" fmla="*/ 450 h 3411"/>
              <a:gd name="T34" fmla="*/ 0 w 25400"/>
              <a:gd name="T35" fmla="*/ 308 h 3411"/>
              <a:gd name="T36" fmla="*/ 0 w 25400"/>
              <a:gd name="T37" fmla="*/ 3411 h 3411"/>
              <a:gd name="T38" fmla="*/ 25400 w 25400"/>
              <a:gd name="T39" fmla="*/ 3411 h 3411"/>
              <a:gd name="T40" fmla="*/ 25400 w 25400"/>
              <a:gd name="T41" fmla="*/ 181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21" name="Dian numeron paikkamerkki 5">
            <a:extLst>
              <a:ext uri="{FF2B5EF4-FFF2-40B4-BE49-F238E27FC236}">
                <a16:creationId xmlns:a16="http://schemas.microsoft.com/office/drawing/2014/main" id="{58873FC2-B478-E74C-AC84-7E96A47AE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7957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 b="1">
                <a:solidFill>
                  <a:srgbClr val="000000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2" name="Kuva 18">
            <a:extLst>
              <a:ext uri="{FF2B5EF4-FFF2-40B4-BE49-F238E27FC236}">
                <a16:creationId xmlns:a16="http://schemas.microsoft.com/office/drawing/2014/main" id="{27B649CA-7FE8-A048-82AE-82B8D598F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C691DA-9948-0945-AFCB-64F32F16C7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042" y="6091433"/>
            <a:ext cx="2107096" cy="65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620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aaltokuviolla B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5"/>
          <p:cNvSpPr>
            <a:spLocks/>
          </p:cNvSpPr>
          <p:nvPr userDrawn="1"/>
        </p:nvSpPr>
        <p:spPr bwMode="auto">
          <a:xfrm>
            <a:off x="8743280" y="3398581"/>
            <a:ext cx="3459636" cy="3474385"/>
          </a:xfrm>
          <a:custGeom>
            <a:avLst/>
            <a:gdLst>
              <a:gd name="T0" fmla="*/ 0 w 7208"/>
              <a:gd name="T1" fmla="*/ 7249 h 7249"/>
              <a:gd name="T2" fmla="*/ 7208 w 7208"/>
              <a:gd name="T3" fmla="*/ 7249 h 7249"/>
              <a:gd name="T4" fmla="*/ 7208 w 7208"/>
              <a:gd name="T5" fmla="*/ 0 h 7249"/>
              <a:gd name="T6" fmla="*/ 6688 w 7208"/>
              <a:gd name="T7" fmla="*/ 995 h 7249"/>
              <a:gd name="T8" fmla="*/ 6688 w 7208"/>
              <a:gd name="T9" fmla="*/ 995 h 7249"/>
              <a:gd name="T10" fmla="*/ 5172 w 7208"/>
              <a:gd name="T11" fmla="*/ 1874 h 7249"/>
              <a:gd name="T12" fmla="*/ 5172 w 7208"/>
              <a:gd name="T13" fmla="*/ 1874 h 7249"/>
              <a:gd name="T14" fmla="*/ 4293 w 7208"/>
              <a:gd name="T15" fmla="*/ 3389 h 7249"/>
              <a:gd name="T16" fmla="*/ 4293 w 7208"/>
              <a:gd name="T17" fmla="*/ 3389 h 7249"/>
              <a:gd name="T18" fmla="*/ 2778 w 7208"/>
              <a:gd name="T19" fmla="*/ 4268 h 7249"/>
              <a:gd name="T20" fmla="*/ 2778 w 7208"/>
              <a:gd name="T21" fmla="*/ 4268 h 7249"/>
              <a:gd name="T22" fmla="*/ 1899 w 7208"/>
              <a:gd name="T23" fmla="*/ 5783 h 7249"/>
              <a:gd name="T24" fmla="*/ 1899 w 7208"/>
              <a:gd name="T25" fmla="*/ 5783 h 7249"/>
              <a:gd name="T26" fmla="*/ 384 w 7208"/>
              <a:gd name="T27" fmla="*/ 6662 h 7249"/>
              <a:gd name="T28" fmla="*/ 384 w 7208"/>
              <a:gd name="T29" fmla="*/ 6662 h 7249"/>
              <a:gd name="T30" fmla="*/ 0 w 7208"/>
              <a:gd name="T31" fmla="*/ 7249 h 7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lnTo>
                  <a:pt x="6688" y="995"/>
                </a:lnTo>
                <a:cubicBezTo>
                  <a:pt x="6089" y="1593"/>
                  <a:pt x="5771" y="1275"/>
                  <a:pt x="5172" y="1874"/>
                </a:cubicBezTo>
                <a:lnTo>
                  <a:pt x="5172" y="1874"/>
                </a:lnTo>
                <a:cubicBezTo>
                  <a:pt x="4574" y="2472"/>
                  <a:pt x="4892" y="2790"/>
                  <a:pt x="4293" y="3389"/>
                </a:cubicBezTo>
                <a:lnTo>
                  <a:pt x="4293" y="3389"/>
                </a:lnTo>
                <a:cubicBezTo>
                  <a:pt x="3695" y="3988"/>
                  <a:pt x="3377" y="3669"/>
                  <a:pt x="2778" y="4268"/>
                </a:cubicBezTo>
                <a:lnTo>
                  <a:pt x="2778" y="4268"/>
                </a:lnTo>
                <a:cubicBezTo>
                  <a:pt x="2180" y="4867"/>
                  <a:pt x="2498" y="5185"/>
                  <a:pt x="1899" y="5783"/>
                </a:cubicBezTo>
                <a:lnTo>
                  <a:pt x="1899" y="5783"/>
                </a:lnTo>
                <a:cubicBezTo>
                  <a:pt x="1301" y="6382"/>
                  <a:pt x="983" y="6064"/>
                  <a:pt x="384" y="6662"/>
                </a:cubicBezTo>
                <a:lnTo>
                  <a:pt x="384" y="6662"/>
                </a:ln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7" name="Kuva 18">
            <a:extLst>
              <a:ext uri="{FF2B5EF4-FFF2-40B4-BE49-F238E27FC236}">
                <a16:creationId xmlns:a16="http://schemas.microsoft.com/office/drawing/2014/main" id="{3CABF6C1-9CB6-0F4D-8DA6-DD2B06C951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810BAD-6774-6E4A-A45C-6A531FD05A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3417" y="6089097"/>
            <a:ext cx="2120347" cy="6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965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87822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C21E32B-9BAA-D041-A7D3-FDEE133B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DEBD8-7290-AE41-BB19-F9A23A7FA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0482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ain tunnuk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804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82184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sto Oo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F8D8CF-63CE-BC48-9CDA-60CA03C51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7262" y="194180"/>
            <a:ext cx="1817476" cy="95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279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loitus 1 Ood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047735-82B9-6D44-80DB-660E4A645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5126"/>
            <a:ext cx="12192000" cy="638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57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loitus 2 Ood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047735-82B9-6D44-80DB-660E4A645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078" y="450376"/>
            <a:ext cx="10183811" cy="5335599"/>
          </a:xfrm>
          <a:prstGeom prst="rect">
            <a:avLst/>
          </a:prstGeom>
        </p:spPr>
      </p:pic>
      <p:pic>
        <p:nvPicPr>
          <p:cNvPr id="3" name="Kuva 20">
            <a:extLst>
              <a:ext uri="{FF2B5EF4-FFF2-40B4-BE49-F238E27FC236}">
                <a16:creationId xmlns:a16="http://schemas.microsoft.com/office/drawing/2014/main" id="{5AFB25A9-8F4B-F740-9751-70AF112113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4072E9-0BAF-6849-90D6-74B753BF53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3417" y="6089097"/>
            <a:ext cx="2120347" cy="6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0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 bussi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B1B894D2-92EB-C842-9862-5F6DCABB2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7957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 b="1">
                <a:solidFill>
                  <a:schemeClr val="bg1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20">
            <a:extLst>
              <a:ext uri="{FF2B5EF4-FFF2-40B4-BE49-F238E27FC236}">
                <a16:creationId xmlns:a16="http://schemas.microsoft.com/office/drawing/2014/main" id="{5A9A0579-9D73-6F47-BA09-7CD84033CA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37464E8F-AC20-4AD9-BA39-6916C806F9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560" y="6091107"/>
            <a:ext cx="2107100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778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08267EA-C752-084A-B3DE-A69E4A32A4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5"/>
          <p:cNvSpPr>
            <a:spLocks/>
          </p:cNvSpPr>
          <p:nvPr userDrawn="1"/>
        </p:nvSpPr>
        <p:spPr bwMode="white">
          <a:xfrm>
            <a:off x="0" y="0"/>
            <a:ext cx="9393678" cy="6858000"/>
          </a:xfrm>
          <a:custGeom>
            <a:avLst/>
            <a:gdLst>
              <a:gd name="T0" fmla="*/ 5214 w 19559"/>
              <a:gd name="T1" fmla="*/ 14300 h 14300"/>
              <a:gd name="T2" fmla="*/ 5647 w 19559"/>
              <a:gd name="T3" fmla="*/ 13565 h 14300"/>
              <a:gd name="T4" fmla="*/ 7162 w 19559"/>
              <a:gd name="T5" fmla="*/ 12686 h 14300"/>
              <a:gd name="T6" fmla="*/ 8041 w 19559"/>
              <a:gd name="T7" fmla="*/ 11171 h 14300"/>
              <a:gd name="T8" fmla="*/ 9556 w 19559"/>
              <a:gd name="T9" fmla="*/ 10292 h 14300"/>
              <a:gd name="T10" fmla="*/ 10435 w 19559"/>
              <a:gd name="T11" fmla="*/ 8777 h 14300"/>
              <a:gd name="T12" fmla="*/ 11951 w 19559"/>
              <a:gd name="T13" fmla="*/ 7898 h 14300"/>
              <a:gd name="T14" fmla="*/ 12830 w 19559"/>
              <a:gd name="T15" fmla="*/ 6382 h 14300"/>
              <a:gd name="T16" fmla="*/ 14345 w 19559"/>
              <a:gd name="T17" fmla="*/ 5503 h 14300"/>
              <a:gd name="T18" fmla="*/ 15224 w 19559"/>
              <a:gd name="T19" fmla="*/ 3988 h 14300"/>
              <a:gd name="T20" fmla="*/ 16739 w 19559"/>
              <a:gd name="T21" fmla="*/ 3109 h 14300"/>
              <a:gd name="T22" fmla="*/ 17618 w 19559"/>
              <a:gd name="T23" fmla="*/ 1594 h 14300"/>
              <a:gd name="T24" fmla="*/ 19132 w 19559"/>
              <a:gd name="T25" fmla="*/ 716 h 14300"/>
              <a:gd name="T26" fmla="*/ 19559 w 19559"/>
              <a:gd name="T27" fmla="*/ 0 h 14300"/>
              <a:gd name="T28" fmla="*/ 0 w 19559"/>
              <a:gd name="T29" fmla="*/ 0 h 14300"/>
              <a:gd name="T30" fmla="*/ 0 w 19559"/>
              <a:gd name="T31" fmla="*/ 14300 h 14300"/>
              <a:gd name="T32" fmla="*/ 5214 w 19559"/>
              <a:gd name="T33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Kuva 20">
            <a:extLst>
              <a:ext uri="{FF2B5EF4-FFF2-40B4-BE49-F238E27FC236}">
                <a16:creationId xmlns:a16="http://schemas.microsoft.com/office/drawing/2014/main" id="{2A991333-9374-5242-B17C-88B92126C2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C82AE4-86DB-DB41-817C-EC32780C44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0042" y="6091433"/>
            <a:ext cx="2107096" cy="65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2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08267EA-C752-084A-B3DE-A69E4A32A4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5"/>
          <p:cNvSpPr>
            <a:spLocks/>
          </p:cNvSpPr>
          <p:nvPr userDrawn="1"/>
        </p:nvSpPr>
        <p:spPr bwMode="white">
          <a:xfrm>
            <a:off x="0" y="0"/>
            <a:ext cx="9393678" cy="6858000"/>
          </a:xfrm>
          <a:custGeom>
            <a:avLst/>
            <a:gdLst>
              <a:gd name="T0" fmla="*/ 5214 w 19559"/>
              <a:gd name="T1" fmla="*/ 14300 h 14300"/>
              <a:gd name="T2" fmla="*/ 5647 w 19559"/>
              <a:gd name="T3" fmla="*/ 13565 h 14300"/>
              <a:gd name="T4" fmla="*/ 7162 w 19559"/>
              <a:gd name="T5" fmla="*/ 12686 h 14300"/>
              <a:gd name="T6" fmla="*/ 8041 w 19559"/>
              <a:gd name="T7" fmla="*/ 11171 h 14300"/>
              <a:gd name="T8" fmla="*/ 9556 w 19559"/>
              <a:gd name="T9" fmla="*/ 10292 h 14300"/>
              <a:gd name="T10" fmla="*/ 10435 w 19559"/>
              <a:gd name="T11" fmla="*/ 8777 h 14300"/>
              <a:gd name="T12" fmla="*/ 11951 w 19559"/>
              <a:gd name="T13" fmla="*/ 7898 h 14300"/>
              <a:gd name="T14" fmla="*/ 12830 w 19559"/>
              <a:gd name="T15" fmla="*/ 6382 h 14300"/>
              <a:gd name="T16" fmla="*/ 14345 w 19559"/>
              <a:gd name="T17" fmla="*/ 5503 h 14300"/>
              <a:gd name="T18" fmla="*/ 15224 w 19559"/>
              <a:gd name="T19" fmla="*/ 3988 h 14300"/>
              <a:gd name="T20" fmla="*/ 16739 w 19559"/>
              <a:gd name="T21" fmla="*/ 3109 h 14300"/>
              <a:gd name="T22" fmla="*/ 17618 w 19559"/>
              <a:gd name="T23" fmla="*/ 1594 h 14300"/>
              <a:gd name="T24" fmla="*/ 19132 w 19559"/>
              <a:gd name="T25" fmla="*/ 716 h 14300"/>
              <a:gd name="T26" fmla="*/ 19559 w 19559"/>
              <a:gd name="T27" fmla="*/ 0 h 14300"/>
              <a:gd name="T28" fmla="*/ 0 w 19559"/>
              <a:gd name="T29" fmla="*/ 0 h 14300"/>
              <a:gd name="T30" fmla="*/ 0 w 19559"/>
              <a:gd name="T31" fmla="*/ 14300 h 14300"/>
              <a:gd name="T32" fmla="*/ 5214 w 19559"/>
              <a:gd name="T33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969171-D567-6747-A48C-E35C4A70B5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3417" y="6089097"/>
            <a:ext cx="2120347" cy="656933"/>
          </a:xfrm>
          <a:prstGeom prst="rect">
            <a:avLst/>
          </a:prstGeom>
        </p:spPr>
      </p:pic>
      <p:pic>
        <p:nvPicPr>
          <p:cNvPr id="7" name="Kuva 20">
            <a:extLst>
              <a:ext uri="{FF2B5EF4-FFF2-40B4-BE49-F238E27FC236}">
                <a16:creationId xmlns:a16="http://schemas.microsoft.com/office/drawing/2014/main" id="{2A991333-9374-5242-B17C-88B92126C2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47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B9B28B-9802-9444-B9BC-F85E5F2975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 5"/>
          <p:cNvSpPr>
            <a:spLocks/>
          </p:cNvSpPr>
          <p:nvPr userDrawn="1"/>
        </p:nvSpPr>
        <p:spPr bwMode="auto">
          <a:xfrm>
            <a:off x="-1521726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344738"/>
            <a:ext cx="5461000" cy="3044385"/>
          </a:xfrm>
        </p:spPr>
        <p:txBody>
          <a:bodyPr anchor="b" anchorCtr="0"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fi-FI"/>
              <a:t>Lisää mahdollinen yhteystieto</a:t>
            </a:r>
          </a:p>
        </p:txBody>
      </p:sp>
      <p:sp>
        <p:nvSpPr>
          <p:cNvPr id="8" name="Tekstiruutu 7"/>
          <p:cNvSpPr txBox="1"/>
          <p:nvPr userDrawn="1"/>
        </p:nvSpPr>
        <p:spPr>
          <a:xfrm>
            <a:off x="328852" y="344681"/>
            <a:ext cx="10087583" cy="1739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i-FI" sz="9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Kiitos!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D57CF5-ED81-BB4E-A2DF-8D45CDDEC6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042" y="6091433"/>
            <a:ext cx="2107096" cy="65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64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pet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94B787-F4CF-524B-844A-36C71EAFAA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518" r="15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20">
            <a:extLst>
              <a:ext uri="{FF2B5EF4-FFF2-40B4-BE49-F238E27FC236}">
                <a16:creationId xmlns:a16="http://schemas.microsoft.com/office/drawing/2014/main" id="{7112B02D-5D24-9043-AE9F-CADB2ABBC9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5E8512-4D9A-D940-80ED-535CF0E73B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3417" y="6089097"/>
            <a:ext cx="2120347" cy="656933"/>
          </a:xfrm>
          <a:prstGeom prst="rect">
            <a:avLst/>
          </a:prstGeom>
        </p:spPr>
      </p:pic>
      <p:sp>
        <p:nvSpPr>
          <p:cNvPr id="7" name="Tekstiruutu 7">
            <a:extLst>
              <a:ext uri="{FF2B5EF4-FFF2-40B4-BE49-F238E27FC236}">
                <a16:creationId xmlns:a16="http://schemas.microsoft.com/office/drawing/2014/main" id="{479AAE17-D557-6B45-A36C-6F9D48D977E3}"/>
              </a:ext>
            </a:extLst>
          </p:cNvPr>
          <p:cNvSpPr txBox="1"/>
          <p:nvPr userDrawn="1"/>
        </p:nvSpPr>
        <p:spPr>
          <a:xfrm>
            <a:off x="792875" y="1006602"/>
            <a:ext cx="10582533" cy="1739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i-FI" sz="7700" b="1">
                <a:solidFill>
                  <a:schemeClr val="bg1"/>
                </a:solidFill>
                <a:latin typeface="+mj-lt"/>
              </a:rPr>
              <a:t>Nähdään Oodissa!</a:t>
            </a:r>
          </a:p>
        </p:txBody>
      </p:sp>
    </p:spTree>
    <p:extLst>
      <p:ext uri="{BB962C8B-B14F-4D97-AF65-F5344CB8AC3E}">
        <p14:creationId xmlns:p14="http://schemas.microsoft.com/office/powerpoint/2010/main" val="4054670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petu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4395C-0238-2543-B921-117AA4E15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534" b="7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20">
            <a:extLst>
              <a:ext uri="{FF2B5EF4-FFF2-40B4-BE49-F238E27FC236}">
                <a16:creationId xmlns:a16="http://schemas.microsoft.com/office/drawing/2014/main" id="{7112B02D-5D24-9043-AE9F-CADB2ABBC9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5E8512-4D9A-D940-80ED-535CF0E73B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3417" y="6089097"/>
            <a:ext cx="2120347" cy="656933"/>
          </a:xfrm>
          <a:prstGeom prst="rect">
            <a:avLst/>
          </a:prstGeom>
        </p:spPr>
      </p:pic>
      <p:sp>
        <p:nvSpPr>
          <p:cNvPr id="7" name="Tekstiruutu 7">
            <a:extLst>
              <a:ext uri="{FF2B5EF4-FFF2-40B4-BE49-F238E27FC236}">
                <a16:creationId xmlns:a16="http://schemas.microsoft.com/office/drawing/2014/main" id="{479AAE17-D557-6B45-A36C-6F9D48D977E3}"/>
              </a:ext>
            </a:extLst>
          </p:cNvPr>
          <p:cNvSpPr txBox="1"/>
          <p:nvPr userDrawn="1"/>
        </p:nvSpPr>
        <p:spPr>
          <a:xfrm>
            <a:off x="799701" y="563046"/>
            <a:ext cx="10582533" cy="1739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i-FI" sz="7700" b="1">
                <a:solidFill>
                  <a:schemeClr val="bg1"/>
                </a:solidFill>
                <a:latin typeface="+mj-lt"/>
              </a:rPr>
              <a:t>Nähdään Oodissa!</a:t>
            </a:r>
          </a:p>
        </p:txBody>
      </p:sp>
    </p:spTree>
    <p:extLst>
      <p:ext uri="{BB962C8B-B14F-4D97-AF65-F5344CB8AC3E}">
        <p14:creationId xmlns:p14="http://schemas.microsoft.com/office/powerpoint/2010/main" val="1687268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A1FEE1C-18D6-9141-AFDB-8D46D8606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7957" y="6268800"/>
            <a:ext cx="1237034" cy="258459"/>
          </a:xfrm>
        </p:spPr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3312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501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3584460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775790"/>
            <a:ext cx="6371618" cy="44018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5403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1.wmf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image" Target="../media/image1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199" y="1196502"/>
            <a:ext cx="9972000" cy="49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350227" y="216560"/>
            <a:ext cx="1305128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5507957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 b="1">
                <a:solidFill>
                  <a:srgbClr val="000000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18">
            <a:extLst>
              <a:ext uri="{FF2B5EF4-FFF2-40B4-BE49-F238E27FC236}">
                <a16:creationId xmlns:a16="http://schemas.microsoft.com/office/drawing/2014/main" id="{93700187-FD0E-444B-8D02-18C4CD24B5AE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9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26E41A04-41BE-4988-BAA3-339E454FA141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320042" y="6091108"/>
            <a:ext cx="2107096" cy="65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9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2" r:id="rId2"/>
    <p:sldLayoutId id="2147483769" r:id="rId3"/>
    <p:sldLayoutId id="2147483714" r:id="rId4"/>
    <p:sldLayoutId id="2147483715" r:id="rId5"/>
    <p:sldLayoutId id="2147483650" r:id="rId6"/>
    <p:sldLayoutId id="2147483652" r:id="rId7"/>
    <p:sldLayoutId id="2147483656" r:id="rId8"/>
    <p:sldLayoutId id="2147483709" r:id="rId9"/>
    <p:sldLayoutId id="2147483723" r:id="rId10"/>
    <p:sldLayoutId id="2147483725" r:id="rId11"/>
    <p:sldLayoutId id="2147483724" r:id="rId12"/>
    <p:sldLayoutId id="2147483722" r:id="rId13"/>
    <p:sldLayoutId id="2147483727" r:id="rId14"/>
    <p:sldLayoutId id="2147483728" r:id="rId15"/>
    <p:sldLayoutId id="2147483750" r:id="rId16"/>
    <p:sldLayoutId id="2147483654" r:id="rId17"/>
    <p:sldLayoutId id="2147483762" r:id="rId18"/>
    <p:sldLayoutId id="2147483655" r:id="rId19"/>
    <p:sldLayoutId id="2147483770" r:id="rId20"/>
    <p:sldLayoutId id="2147483767" r:id="rId21"/>
    <p:sldLayoutId id="2147483768" r:id="rId22"/>
    <p:sldLayoutId id="2147483763" r:id="rId23"/>
    <p:sldLayoutId id="2147483671" r:id="rId24"/>
    <p:sldLayoutId id="2147483759" r:id="rId25"/>
    <p:sldLayoutId id="2147483765" r:id="rId26"/>
    <p:sldLayoutId id="2147483766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199" y="1196502"/>
            <a:ext cx="9972000" cy="49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350227" y="216560"/>
            <a:ext cx="1305128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5507957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 b="1">
                <a:solidFill>
                  <a:srgbClr val="000000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18">
            <a:extLst>
              <a:ext uri="{FF2B5EF4-FFF2-40B4-BE49-F238E27FC236}">
                <a16:creationId xmlns:a16="http://schemas.microsoft.com/office/drawing/2014/main" id="{93700187-FD0E-444B-8D02-18C4CD24B5AE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1644E6-4AE0-FF44-B224-4F6BE910485B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320042" y="6091433"/>
            <a:ext cx="2107096" cy="65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5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92" r:id="rId21"/>
    <p:sldLayoutId id="2147483793" r:id="rId22"/>
    <p:sldLayoutId id="2147483794" r:id="rId23"/>
    <p:sldLayoutId id="2147483795" r:id="rId24"/>
    <p:sldLayoutId id="2147483796" r:id="rId25"/>
    <p:sldLayoutId id="2147483797" r:id="rId26"/>
    <p:sldLayoutId id="2147483798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.w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err="1"/>
              <a:t>Arbeitsplatz</a:t>
            </a:r>
            <a:br>
              <a:rPr lang="fi-FI"/>
            </a:br>
            <a:r>
              <a:rPr lang="fi-FI"/>
              <a:t>Oodi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3"/>
          </p:nvPr>
        </p:nvSpPr>
        <p:spPr>
          <a:xfrm>
            <a:off x="408563" y="3842809"/>
            <a:ext cx="10709478" cy="1474915"/>
          </a:xfrm>
        </p:spPr>
        <p:txBody>
          <a:bodyPr/>
          <a:lstStyle/>
          <a:p>
            <a:r>
              <a:rPr lang="fi-FI" dirty="0"/>
              <a:t>Ulla Rieck</a:t>
            </a:r>
            <a:br>
              <a:rPr lang="fi-FI" dirty="0"/>
            </a:br>
            <a:r>
              <a:rPr lang="fi-FI" dirty="0" err="1"/>
              <a:t>Zentrumsbibliothek</a:t>
            </a:r>
            <a:r>
              <a:rPr lang="fi-FI" dirty="0"/>
              <a:t> Oodi</a:t>
            </a:r>
            <a:br>
              <a:rPr lang="fi-FI" dirty="0"/>
            </a:br>
            <a:endParaRPr lang="fi-FI" dirty="0"/>
          </a:p>
          <a:p>
            <a:r>
              <a:rPr lang="fi-FI" sz="2000" dirty="0"/>
              <a:t>12.4.2023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37293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lattia, huonekalu, ruokapöytä&#10;&#10;Kuvaus luotu automaattisesti">
            <a:extLst>
              <a:ext uri="{FF2B5EF4-FFF2-40B4-BE49-F238E27FC236}">
                <a16:creationId xmlns:a16="http://schemas.microsoft.com/office/drawing/2014/main" id="{F743B3BE-509E-D35A-E9CF-5F2FD1CBF7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6602" b="16602"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642D82BA-1A07-0547-0FBC-EA7849CB6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 err="1"/>
              <a:t>Der</a:t>
            </a:r>
            <a:r>
              <a:rPr lang="fi-FI" b="1" dirty="0"/>
              <a:t> ”</a:t>
            </a:r>
            <a:r>
              <a:rPr lang="fi-FI" b="1" dirty="0" err="1"/>
              <a:t>Bücherhimmel</a:t>
            </a:r>
            <a:r>
              <a:rPr lang="fi-FI" b="1" dirty="0"/>
              <a:t>”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203237A-ABC2-993C-B385-3A46D4818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6344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D065E942-04F7-83C7-F2DF-A92D5A05EE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7355" b="13487"/>
          <a:stretch/>
        </p:blipFill>
        <p:spPr>
          <a:xfrm>
            <a:off x="20" y="10"/>
            <a:ext cx="12191980" cy="5428632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>
            <a:normAutofit/>
          </a:bodyPr>
          <a:lstStyle/>
          <a:p>
            <a:r>
              <a:rPr lang="en-US" b="1" dirty="0" err="1"/>
              <a:t>Räume</a:t>
            </a:r>
            <a:r>
              <a:rPr lang="en-US" b="1" dirty="0"/>
              <a:t> für das Personal.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507957" y="6268800"/>
            <a:ext cx="1237034" cy="25845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6B0B938-106A-4E9D-9931-8D19B263D192}" type="slidenum">
              <a:rPr lang="fi-FI" smtClean="0"/>
              <a:pPr>
                <a:spcAft>
                  <a:spcPts val="600"/>
                </a:spcAft>
              </a:pPr>
              <a:t>11</a:t>
            </a:fld>
            <a:endParaRPr lang="fi-FI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8B443B9C-D43B-C81E-9F9E-2AB8A55C3D85}"/>
              </a:ext>
            </a:extLst>
          </p:cNvPr>
          <p:cNvSpPr/>
          <p:nvPr/>
        </p:nvSpPr>
        <p:spPr>
          <a:xfrm>
            <a:off x="457199" y="1091954"/>
            <a:ext cx="4190260" cy="1420427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i-FI">
              <a:ln w="381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210496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F0BAC56-9739-8FFB-5CF8-5ED4D73F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67373"/>
            <a:ext cx="9972000" cy="787615"/>
          </a:xfrm>
        </p:spPr>
        <p:txBody>
          <a:bodyPr/>
          <a:lstStyle/>
          <a:p>
            <a:r>
              <a:rPr lang="fi-FI" dirty="0" err="1"/>
              <a:t>Räumlichkeiten</a:t>
            </a:r>
            <a:r>
              <a:rPr lang="fi-FI" dirty="0"/>
              <a:t> 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559B4E-971E-7CD1-5C9B-031EF64A3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054988"/>
            <a:ext cx="10692883" cy="4980461"/>
          </a:xfrm>
        </p:spPr>
        <p:txBody>
          <a:bodyPr/>
          <a:lstStyle/>
          <a:p>
            <a:r>
              <a:rPr lang="fi-FI" dirty="0" err="1"/>
              <a:t>Unter</a:t>
            </a:r>
            <a:r>
              <a:rPr lang="fi-FI" dirty="0"/>
              <a:t> 5% </a:t>
            </a:r>
            <a:r>
              <a:rPr lang="fi-FI" dirty="0" err="1"/>
              <a:t>der</a:t>
            </a:r>
            <a:r>
              <a:rPr lang="fi-FI" dirty="0"/>
              <a:t> </a:t>
            </a:r>
            <a:r>
              <a:rPr lang="fi-FI" dirty="0" err="1"/>
              <a:t>Gesamtfläche</a:t>
            </a:r>
            <a:r>
              <a:rPr lang="fi-FI" dirty="0"/>
              <a:t> </a:t>
            </a:r>
            <a:r>
              <a:rPr lang="fi-FI" dirty="0" err="1"/>
              <a:t>für</a:t>
            </a:r>
            <a:r>
              <a:rPr lang="fi-FI" dirty="0"/>
              <a:t> </a:t>
            </a:r>
            <a:r>
              <a:rPr lang="fi-FI" dirty="0" err="1"/>
              <a:t>den</a:t>
            </a:r>
            <a:r>
              <a:rPr lang="fi-FI" dirty="0"/>
              <a:t> </a:t>
            </a:r>
            <a:r>
              <a:rPr lang="fi-FI" dirty="0" err="1"/>
              <a:t>Gebrauch</a:t>
            </a:r>
            <a:r>
              <a:rPr lang="fi-FI" dirty="0"/>
              <a:t> des Personal </a:t>
            </a:r>
          </a:p>
          <a:p>
            <a:endParaRPr lang="fi-FI" dirty="0"/>
          </a:p>
          <a:p>
            <a:r>
              <a:rPr lang="de-DE" dirty="0"/>
              <a:t>Großraumbüro (200 qm), ein Aufenthaltsraum für die </a:t>
            </a:r>
            <a:r>
              <a:rPr lang="de-DE" dirty="0" err="1"/>
              <a:t>Mitarbeiter:innen</a:t>
            </a:r>
            <a:r>
              <a:rPr lang="de-DE" dirty="0"/>
              <a:t> der Partnerorganisationen im 2. Stockwerk, Umkleideräume im Kellergeschoss</a:t>
            </a:r>
          </a:p>
          <a:p>
            <a:endParaRPr lang="de-DE" dirty="0"/>
          </a:p>
          <a:p>
            <a:r>
              <a:rPr lang="de-DE" dirty="0"/>
              <a:t>Aufteilung des Büros in unterschiedliche Zonen: </a:t>
            </a:r>
            <a:br>
              <a:rPr lang="de-DE" dirty="0"/>
            </a:br>
            <a:r>
              <a:rPr lang="de-DE" dirty="0"/>
              <a:t>- Küche für Mittags-/Pausen</a:t>
            </a:r>
            <a:br>
              <a:rPr lang="de-DE" dirty="0"/>
            </a:br>
            <a:r>
              <a:rPr lang="de-DE" dirty="0"/>
              <a:t>- Bürobereich für das konzentrierte Arbeiten</a:t>
            </a:r>
            <a:br>
              <a:rPr lang="de-DE" dirty="0"/>
            </a:br>
            <a:r>
              <a:rPr lang="de-DE" dirty="0"/>
              <a:t>   -&gt; verbunden durch einen Flur mit Schließfächern und kleinen</a:t>
            </a:r>
            <a:br>
              <a:rPr lang="de-DE" dirty="0"/>
            </a:br>
            <a:r>
              <a:rPr lang="de-DE" dirty="0"/>
              <a:t>        Besprechungsräumen</a:t>
            </a:r>
            <a:br>
              <a:rPr lang="fi-FI" dirty="0"/>
            </a:br>
            <a:endParaRPr lang="de-DE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2F69C09-71AF-BB0A-16D8-C0ED3A5A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834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Räumlichkeiten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72" y="1763459"/>
            <a:ext cx="5255305" cy="345583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13</a:t>
            </a:fld>
            <a:endParaRPr lang="fi-FI"/>
          </a:p>
        </p:txBody>
      </p:sp>
      <p:sp>
        <p:nvSpPr>
          <p:cNvPr id="8" name="TextBox 7"/>
          <p:cNvSpPr txBox="1"/>
          <p:nvPr/>
        </p:nvSpPr>
        <p:spPr>
          <a:xfrm>
            <a:off x="457199" y="5323114"/>
            <a:ext cx="345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Küche</a:t>
            </a:r>
            <a:r>
              <a:rPr lang="en-US" dirty="0"/>
              <a:t> </a:t>
            </a:r>
            <a:r>
              <a:rPr lang="en-US" dirty="0" err="1"/>
              <a:t>bzw</a:t>
            </a:r>
            <a:r>
              <a:rPr lang="en-US" dirty="0"/>
              <a:t>. </a:t>
            </a:r>
            <a:r>
              <a:rPr lang="en-US" dirty="0" err="1"/>
              <a:t>Aufenthaltsraum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7514" y="5323114"/>
            <a:ext cx="5255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Flur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Schließfächern</a:t>
            </a:r>
            <a:r>
              <a:rPr lang="en-US" dirty="0"/>
              <a:t>,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schallisolierte</a:t>
            </a:r>
            <a:r>
              <a:rPr lang="en-US" dirty="0"/>
              <a:t> </a:t>
            </a:r>
            <a:r>
              <a:rPr lang="en-US" dirty="0" err="1"/>
              <a:t>Räume</a:t>
            </a:r>
            <a:endParaRPr lang="en-US" dirty="0"/>
          </a:p>
        </p:txBody>
      </p:sp>
      <p:pic>
        <p:nvPicPr>
          <p:cNvPr id="11" name="Sisällön paikkamerkki 10" descr="Kuva, joka sisältää kohteen lattia, sisä-, keittiö, katto&#10;&#10;Kuvaus luotu automaattisesti">
            <a:extLst>
              <a:ext uri="{FF2B5EF4-FFF2-40B4-BE49-F238E27FC236}">
                <a16:creationId xmlns:a16="http://schemas.microsoft.com/office/drawing/2014/main" id="{5BF9817C-DB55-39A4-F4D1-55B5F470DB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57199" y="1763459"/>
            <a:ext cx="5453274" cy="3455839"/>
          </a:xfrm>
        </p:spPr>
      </p:pic>
    </p:spTree>
    <p:extLst>
      <p:ext uri="{BB962C8B-B14F-4D97-AF65-F5344CB8AC3E}">
        <p14:creationId xmlns:p14="http://schemas.microsoft.com/office/powerpoint/2010/main" val="2132441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Räumlichkeiten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196177"/>
            <a:ext cx="5364163" cy="402312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74" y="1196177"/>
            <a:ext cx="5364163" cy="402312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14</a:t>
            </a:fld>
            <a:endParaRPr lang="fi-FI"/>
          </a:p>
        </p:txBody>
      </p:sp>
      <p:sp>
        <p:nvSpPr>
          <p:cNvPr id="8" name="TextBox 7"/>
          <p:cNvSpPr txBox="1"/>
          <p:nvPr/>
        </p:nvSpPr>
        <p:spPr>
          <a:xfrm>
            <a:off x="457199" y="5355771"/>
            <a:ext cx="446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Höhenverstellbare</a:t>
            </a:r>
            <a:r>
              <a:rPr lang="en-US" dirty="0"/>
              <a:t> </a:t>
            </a:r>
            <a:r>
              <a:rPr lang="en-US" dirty="0" err="1"/>
              <a:t>Tische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26474" y="5344885"/>
            <a:ext cx="440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Konferenztisch</a:t>
            </a:r>
            <a:r>
              <a:rPr lang="en-US" dirty="0"/>
              <a:t> für ca. 12 </a:t>
            </a:r>
            <a:r>
              <a:rPr lang="en-US" dirty="0" err="1"/>
              <a:t>Personen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59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Räumlichkeiten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196177"/>
            <a:ext cx="5364163" cy="4021919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7908" y="945239"/>
            <a:ext cx="4809534" cy="373618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15</a:t>
            </a:fld>
            <a:endParaRPr lang="fi-FI"/>
          </a:p>
        </p:txBody>
      </p:sp>
      <p:sp>
        <p:nvSpPr>
          <p:cNvPr id="8" name="TextBox 7"/>
          <p:cNvSpPr txBox="1"/>
          <p:nvPr/>
        </p:nvSpPr>
        <p:spPr>
          <a:xfrm>
            <a:off x="457199" y="5323114"/>
            <a:ext cx="3624943" cy="370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Gemütliche</a:t>
            </a:r>
            <a:r>
              <a:rPr lang="en-US" dirty="0"/>
              <a:t> </a:t>
            </a:r>
            <a:r>
              <a:rPr lang="en-US" dirty="0" err="1"/>
              <a:t>Sitzecke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34584" y="5323114"/>
            <a:ext cx="3026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Besprechungsraum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762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 anchor="t">
            <a:normAutofit/>
          </a:bodyPr>
          <a:lstStyle/>
          <a:p>
            <a:r>
              <a:rPr lang="en-US" dirty="0"/>
              <a:t>Personal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09260"/>
            <a:ext cx="6371618" cy="4401809"/>
          </a:xfrm>
        </p:spPr>
        <p:txBody>
          <a:bodyPr>
            <a:normAutofit/>
          </a:bodyPr>
          <a:lstStyle/>
          <a:p>
            <a:r>
              <a:rPr lang="fi-FI" sz="2300" dirty="0" err="1"/>
              <a:t>Bei</a:t>
            </a:r>
            <a:r>
              <a:rPr lang="fi-FI" sz="2300" dirty="0"/>
              <a:t> </a:t>
            </a:r>
            <a:r>
              <a:rPr lang="fi-FI" sz="2300" dirty="0" err="1"/>
              <a:t>Eröffnung</a:t>
            </a:r>
            <a:r>
              <a:rPr lang="fi-FI" sz="2300" dirty="0"/>
              <a:t>: 53 </a:t>
            </a:r>
            <a:r>
              <a:rPr lang="fi-FI" sz="2300" dirty="0" err="1"/>
              <a:t>Mitarbeiter:innen</a:t>
            </a:r>
            <a:r>
              <a:rPr lang="fi-FI" sz="2300" dirty="0"/>
              <a:t>, </a:t>
            </a:r>
            <a:r>
              <a:rPr lang="fi-FI" sz="2300" dirty="0" err="1"/>
              <a:t>jetzt</a:t>
            </a:r>
            <a:r>
              <a:rPr lang="fi-FI" sz="2300" dirty="0"/>
              <a:t>: 68 </a:t>
            </a:r>
            <a:r>
              <a:rPr lang="fi-FI" sz="2300" dirty="0" err="1"/>
              <a:t>Mitarbeiter:innen</a:t>
            </a:r>
            <a:endParaRPr lang="fi-FI" sz="2300" dirty="0"/>
          </a:p>
          <a:p>
            <a:endParaRPr lang="fi-FI" sz="2300" dirty="0"/>
          </a:p>
          <a:p>
            <a:r>
              <a:rPr lang="fi-FI" sz="2300" dirty="0"/>
              <a:t>3-4 </a:t>
            </a:r>
            <a:r>
              <a:rPr lang="fi-FI" sz="2300" dirty="0" err="1"/>
              <a:t>Zivildienstleistende</a:t>
            </a:r>
            <a:r>
              <a:rPr lang="fi-FI" sz="2300" dirty="0"/>
              <a:t> </a:t>
            </a:r>
            <a:r>
              <a:rPr lang="fi-FI" sz="2300" dirty="0" err="1"/>
              <a:t>für</a:t>
            </a:r>
            <a:r>
              <a:rPr lang="fi-FI" sz="2300" dirty="0"/>
              <a:t> </a:t>
            </a:r>
            <a:r>
              <a:rPr lang="fi-FI" sz="2300" dirty="0" err="1"/>
              <a:t>jeweils</a:t>
            </a:r>
            <a:r>
              <a:rPr lang="fi-FI" sz="2300" dirty="0"/>
              <a:t> </a:t>
            </a:r>
            <a:r>
              <a:rPr lang="fi-FI" sz="2300" dirty="0" err="1"/>
              <a:t>ca</a:t>
            </a:r>
            <a:r>
              <a:rPr lang="fi-FI" sz="2300" dirty="0"/>
              <a:t>. </a:t>
            </a:r>
            <a:r>
              <a:rPr lang="fi-FI" sz="2300" dirty="0" err="1"/>
              <a:t>ein</a:t>
            </a:r>
            <a:r>
              <a:rPr lang="fi-FI" sz="2300" dirty="0"/>
              <a:t> </a:t>
            </a:r>
            <a:r>
              <a:rPr lang="fi-FI" sz="2300" dirty="0" err="1"/>
              <a:t>Jahr</a:t>
            </a:r>
            <a:endParaRPr lang="fi-FI" sz="2300" dirty="0"/>
          </a:p>
          <a:p>
            <a:endParaRPr lang="fi-FI" sz="2300" dirty="0"/>
          </a:p>
          <a:p>
            <a:r>
              <a:rPr lang="fi-FI" sz="2300" dirty="0" err="1"/>
              <a:t>Arbeitszeit</a:t>
            </a:r>
            <a:r>
              <a:rPr lang="fi-FI" sz="2300" dirty="0"/>
              <a:t>: 36 St. 45 Min./</a:t>
            </a:r>
            <a:r>
              <a:rPr lang="fi-FI" sz="2300" dirty="0" err="1"/>
              <a:t>Woche</a:t>
            </a:r>
            <a:r>
              <a:rPr lang="fi-FI" sz="2300" dirty="0"/>
              <a:t> (7 St. 15 Min./</a:t>
            </a:r>
            <a:r>
              <a:rPr lang="fi-FI" sz="2300" dirty="0" err="1"/>
              <a:t>Tag</a:t>
            </a:r>
            <a:r>
              <a:rPr lang="fi-FI" sz="2300" dirty="0"/>
              <a:t>)</a:t>
            </a:r>
          </a:p>
          <a:p>
            <a:endParaRPr lang="fi-FI" sz="2300" dirty="0"/>
          </a:p>
          <a:p>
            <a:r>
              <a:rPr lang="fi-FI" sz="2300" dirty="0" err="1"/>
              <a:t>Aufteilung</a:t>
            </a:r>
            <a:r>
              <a:rPr lang="fi-FI" sz="2300" dirty="0"/>
              <a:t> des </a:t>
            </a:r>
            <a:r>
              <a:rPr lang="fi-FI" sz="2300" dirty="0" err="1"/>
              <a:t>Arbeitstages</a:t>
            </a:r>
            <a:r>
              <a:rPr lang="fi-FI" sz="2300" dirty="0"/>
              <a:t> in 5 </a:t>
            </a:r>
            <a:r>
              <a:rPr lang="fi-FI" sz="2300" dirty="0" err="1"/>
              <a:t>Schichten</a:t>
            </a:r>
            <a:r>
              <a:rPr lang="fi-FI" sz="2300" dirty="0"/>
              <a:t> </a:t>
            </a:r>
            <a:r>
              <a:rPr lang="fi-FI" sz="2300" dirty="0" err="1"/>
              <a:t>mit</a:t>
            </a:r>
            <a:r>
              <a:rPr lang="fi-FI" sz="2300" dirty="0"/>
              <a:t> 3-4 St. </a:t>
            </a:r>
            <a:r>
              <a:rPr lang="fi-FI" sz="2300" dirty="0" err="1"/>
              <a:t>Kundendienst</a:t>
            </a:r>
            <a:r>
              <a:rPr lang="fi-FI" sz="2300" dirty="0"/>
              <a:t>/</a:t>
            </a:r>
            <a:r>
              <a:rPr lang="fi-FI" sz="2300" dirty="0" err="1"/>
              <a:t>Tag</a:t>
            </a:r>
            <a:endParaRPr lang="fi-FI" sz="2300" dirty="0"/>
          </a:p>
          <a:p>
            <a:endParaRPr lang="fi-FI" sz="2300" dirty="0"/>
          </a:p>
          <a:p>
            <a:r>
              <a:rPr lang="fi-FI" sz="2300" dirty="0"/>
              <a:t>1-2 </a:t>
            </a:r>
            <a:r>
              <a:rPr lang="fi-FI" sz="2300" dirty="0" err="1"/>
              <a:t>Informationsstelle</a:t>
            </a:r>
            <a:r>
              <a:rPr lang="fi-FI" sz="2300" dirty="0"/>
              <a:t>(n) </a:t>
            </a:r>
            <a:r>
              <a:rPr lang="fi-FI" sz="2300" dirty="0" err="1"/>
              <a:t>auf</a:t>
            </a:r>
            <a:r>
              <a:rPr lang="fi-FI" sz="2300" dirty="0"/>
              <a:t> </a:t>
            </a:r>
            <a:r>
              <a:rPr lang="fi-FI" sz="2300" dirty="0" err="1"/>
              <a:t>jeder</a:t>
            </a:r>
            <a:r>
              <a:rPr lang="fi-FI" sz="2300" dirty="0"/>
              <a:t> </a:t>
            </a:r>
            <a:r>
              <a:rPr lang="fi-FI" sz="2300" dirty="0" err="1"/>
              <a:t>Etage</a:t>
            </a:r>
            <a:endParaRPr lang="fi-FI" sz="2300" dirty="0"/>
          </a:p>
          <a:p>
            <a:pPr>
              <a:spcAft>
                <a:spcPts val="600"/>
              </a:spcAft>
            </a:pPr>
            <a:endParaRPr lang="en-US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507957" y="6268800"/>
            <a:ext cx="1237034" cy="25845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6B0B938-106A-4E9D-9931-8D19B263D192}" type="slidenum">
              <a:rPr lang="fi-FI" smtClean="0"/>
              <a:pPr>
                <a:spcAft>
                  <a:spcPts val="600"/>
                </a:spcAft>
              </a:pPr>
              <a:t>16</a:t>
            </a:fld>
            <a:endParaRPr lang="fi-FI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C09445-C425-29FD-7D07-8660366E20E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" r="1699"/>
          <a:stretch/>
        </p:blipFill>
        <p:spPr bwMode="auto">
          <a:xfrm>
            <a:off x="7131050" y="10"/>
            <a:ext cx="506095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90501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8C560E-5EBD-9096-478C-1D72C752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 anchor="t">
            <a:normAutofit/>
          </a:bodyPr>
          <a:lstStyle/>
          <a:p>
            <a:r>
              <a:rPr lang="fi-FI" dirty="0"/>
              <a:t>Personal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6044B41-FE6F-4C2A-814D-83EE776CA3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34814"/>
            <a:ext cx="6371618" cy="440180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2300" dirty="0"/>
              <a:t>5 </a:t>
            </a:r>
            <a:r>
              <a:rPr lang="fi-FI" sz="2300" dirty="0" err="1"/>
              <a:t>Teams</a:t>
            </a:r>
            <a:r>
              <a:rPr lang="fi-FI" sz="2300" dirty="0"/>
              <a:t>: </a:t>
            </a:r>
            <a:br>
              <a:rPr lang="fi-FI" sz="2300" dirty="0"/>
            </a:br>
            <a:r>
              <a:rPr lang="fi-FI" sz="2300" dirty="0"/>
              <a:t>- </a:t>
            </a:r>
            <a:r>
              <a:rPr lang="de-DE" sz="2300" dirty="0"/>
              <a:t>Team für inhaltliche Dienstleistungen</a:t>
            </a:r>
            <a:br>
              <a:rPr lang="de-DE" sz="2300" dirty="0"/>
            </a:br>
            <a:r>
              <a:rPr lang="de-DE" sz="2300" dirty="0"/>
              <a:t>- Team für die bibliothekarische Kinder- und</a:t>
            </a:r>
            <a:br>
              <a:rPr lang="de-DE" sz="2300" dirty="0"/>
            </a:br>
            <a:r>
              <a:rPr lang="de-DE" sz="2300" dirty="0"/>
              <a:t>  Jugendarbeit </a:t>
            </a:r>
            <a:br>
              <a:rPr lang="de-DE" sz="2300" dirty="0"/>
            </a:br>
            <a:r>
              <a:rPr lang="de-DE" sz="2300" dirty="0"/>
              <a:t>- Team für den Kundendienst</a:t>
            </a:r>
            <a:br>
              <a:rPr lang="de-DE" sz="2300" dirty="0"/>
            </a:br>
            <a:r>
              <a:rPr lang="de-DE" sz="2300" dirty="0"/>
              <a:t>- Team für Räume und Integration </a:t>
            </a:r>
            <a:br>
              <a:rPr lang="de-DE" sz="2300" dirty="0"/>
            </a:br>
            <a:r>
              <a:rPr lang="de-DE" sz="2300" dirty="0"/>
              <a:t>- Team für digitale Dienstleistungen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e-DE" sz="23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2300" dirty="0"/>
              <a:t>Aufgaben erfordern Flexibilität: Teams arbeiten selbstbestimmt an eigenen Projekten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de-DE" sz="23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2300" dirty="0"/>
              <a:t>jedes Team hat eine/n Mentor/in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i-FI" sz="23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i-FI" sz="23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D95E297-6D19-05B0-A099-22219D30F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7957" y="6268800"/>
            <a:ext cx="1237034" cy="25845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6B0B938-106A-4E9D-9931-8D19B263D192}" type="slidenum">
              <a:rPr lang="fi-FI" smtClean="0"/>
              <a:pPr>
                <a:spcAft>
                  <a:spcPts val="600"/>
                </a:spcAft>
              </a:pPr>
              <a:t>17</a:t>
            </a:fld>
            <a:endParaRPr lang="fi-FI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C227755-7F15-472B-9F22-A590B096A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r="13487"/>
          <a:stretch/>
        </p:blipFill>
        <p:spPr bwMode="auto">
          <a:xfrm>
            <a:off x="7131050" y="10"/>
            <a:ext cx="506095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700948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 anchor="t">
            <a:normAutofit/>
          </a:bodyPr>
          <a:lstStyle/>
          <a:p>
            <a:r>
              <a:rPr lang="en-US" dirty="0"/>
              <a:t>Personal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5790"/>
            <a:ext cx="6371618" cy="440180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Keine</a:t>
            </a:r>
            <a:r>
              <a:rPr lang="en-US" dirty="0"/>
              <a:t> </a:t>
            </a:r>
            <a:r>
              <a:rPr lang="en-US" dirty="0" err="1"/>
              <a:t>festen</a:t>
            </a:r>
            <a:r>
              <a:rPr lang="en-US" dirty="0"/>
              <a:t> </a:t>
            </a:r>
            <a:r>
              <a:rPr lang="en-US" dirty="0" err="1"/>
              <a:t>Arbeitsplätze</a:t>
            </a:r>
            <a:br>
              <a:rPr lang="en-US" dirty="0"/>
            </a:br>
            <a:endParaRPr lang="en-US" dirty="0"/>
          </a:p>
          <a:p>
            <a:pPr>
              <a:spcAft>
                <a:spcPts val="600"/>
              </a:spcAft>
            </a:pPr>
            <a:r>
              <a:rPr lang="en-US" dirty="0" err="1"/>
              <a:t>Gemeinsame</a:t>
            </a:r>
            <a:r>
              <a:rPr lang="en-US" dirty="0"/>
              <a:t> </a:t>
            </a:r>
            <a:r>
              <a:rPr lang="en-US" dirty="0" err="1"/>
              <a:t>Rechner</a:t>
            </a:r>
            <a:r>
              <a:rPr lang="en-US" dirty="0"/>
              <a:t> (</a:t>
            </a:r>
            <a:r>
              <a:rPr lang="en-US" dirty="0" err="1"/>
              <a:t>Tischcomputer</a:t>
            </a:r>
            <a:r>
              <a:rPr lang="en-US" dirty="0"/>
              <a:t>, Laptops)</a:t>
            </a:r>
            <a:br>
              <a:rPr lang="en-US" dirty="0"/>
            </a:br>
            <a:r>
              <a:rPr lang="en-US" dirty="0"/>
              <a:t>-&gt; </a:t>
            </a:r>
            <a:r>
              <a:rPr lang="en-US" dirty="0" err="1"/>
              <a:t>individuelle</a:t>
            </a:r>
            <a:r>
              <a:rPr lang="en-US" dirty="0"/>
              <a:t> </a:t>
            </a:r>
            <a:r>
              <a:rPr lang="en-US" dirty="0" err="1"/>
              <a:t>Zugangsdaten</a:t>
            </a:r>
            <a:br>
              <a:rPr lang="en-US" dirty="0"/>
            </a:br>
            <a:endParaRPr lang="en-US" dirty="0"/>
          </a:p>
          <a:p>
            <a:pPr>
              <a:spcAft>
                <a:spcPts val="600"/>
              </a:spcAft>
            </a:pPr>
            <a:r>
              <a:rPr lang="en-US" dirty="0" err="1"/>
              <a:t>Arbeitstelefon</a:t>
            </a:r>
            <a:r>
              <a:rPr lang="en-US" dirty="0"/>
              <a:t> für die </a:t>
            </a:r>
            <a:r>
              <a:rPr lang="en-US" dirty="0" err="1"/>
              <a:t>schnelle</a:t>
            </a:r>
            <a:r>
              <a:rPr lang="en-US" dirty="0"/>
              <a:t> </a:t>
            </a:r>
            <a:r>
              <a:rPr lang="en-US" dirty="0" err="1"/>
              <a:t>Kommunikation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Haus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507957" y="6268800"/>
            <a:ext cx="1237034" cy="25845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6B0B938-106A-4E9D-9931-8D19B263D192}" type="slidenum">
              <a:rPr lang="fi-FI" smtClean="0"/>
              <a:pPr>
                <a:spcAft>
                  <a:spcPts val="600"/>
                </a:spcAft>
              </a:pPr>
              <a:t>18</a:t>
            </a:fld>
            <a:endParaRPr lang="fi-FI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3EBAFC-6F71-AA89-5A1E-6189F789D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6" r="578"/>
          <a:stretch/>
        </p:blipFill>
        <p:spPr bwMode="auto">
          <a:xfrm>
            <a:off x="7131050" y="10"/>
            <a:ext cx="506095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368283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Personal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err="1">
                <a:latin typeface="Arial Black" panose="020B0A04020102020204" pitchFamily="34" charset="0"/>
              </a:rPr>
              <a:t>Herausforderungen</a:t>
            </a:r>
            <a:r>
              <a:rPr lang="fi-FI" dirty="0">
                <a:latin typeface="Arial Black" panose="020B0A04020102020204" pitchFamily="34" charset="0"/>
              </a:rPr>
              <a:t>: </a:t>
            </a:r>
            <a:r>
              <a:rPr lang="fi-FI" dirty="0" err="1">
                <a:latin typeface="Arial Black" panose="020B0A04020102020204" pitchFamily="34" charset="0"/>
              </a:rPr>
              <a:t>Geräuschpegel</a:t>
            </a:r>
            <a:endParaRPr lang="fi-FI" dirty="0">
              <a:latin typeface="Arial Black" panose="020B0A04020102020204" pitchFamily="34" charset="0"/>
            </a:endParaRPr>
          </a:p>
          <a:p>
            <a:endParaRPr lang="fi-FI" dirty="0"/>
          </a:p>
          <a:p>
            <a:r>
              <a:rPr lang="en-US" dirty="0" err="1"/>
              <a:t>Verhaltensregeln</a:t>
            </a:r>
            <a:r>
              <a:rPr lang="en-US" dirty="0"/>
              <a:t> für den </a:t>
            </a:r>
            <a:r>
              <a:rPr lang="en-US" dirty="0" err="1"/>
              <a:t>Büroraum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Für </a:t>
            </a:r>
            <a:r>
              <a:rPr lang="en-US" dirty="0" err="1"/>
              <a:t>wichtige</a:t>
            </a:r>
            <a:r>
              <a:rPr lang="en-US" dirty="0"/>
              <a:t> </a:t>
            </a:r>
            <a:r>
              <a:rPr lang="en-US" dirty="0" err="1"/>
              <a:t>Projekte</a:t>
            </a:r>
            <a:r>
              <a:rPr lang="en-US" dirty="0"/>
              <a:t> </a:t>
            </a:r>
            <a:r>
              <a:rPr lang="en-US" dirty="0" err="1"/>
              <a:t>kann</a:t>
            </a:r>
            <a:r>
              <a:rPr lang="en-US" dirty="0"/>
              <a:t> man </a:t>
            </a:r>
            <a:r>
              <a:rPr lang="en-US" dirty="0" err="1"/>
              <a:t>Tage</a:t>
            </a:r>
            <a:r>
              <a:rPr lang="en-US" dirty="0"/>
              <a:t> </a:t>
            </a:r>
            <a:r>
              <a:rPr lang="en-US" dirty="0" err="1"/>
              <a:t>ohne</a:t>
            </a:r>
            <a:r>
              <a:rPr lang="en-US" dirty="0"/>
              <a:t> </a:t>
            </a:r>
            <a:r>
              <a:rPr lang="en-US" dirty="0" err="1"/>
              <a:t>Kundendienst</a:t>
            </a:r>
            <a:r>
              <a:rPr lang="en-US" dirty="0"/>
              <a:t> </a:t>
            </a:r>
            <a:r>
              <a:rPr lang="en-US" dirty="0" err="1"/>
              <a:t>beantragen</a:t>
            </a:r>
            <a:endParaRPr lang="en-US" dirty="0"/>
          </a:p>
          <a:p>
            <a:endParaRPr lang="en-US" dirty="0"/>
          </a:p>
          <a:p>
            <a:r>
              <a:rPr lang="en-US" dirty="0"/>
              <a:t>Arbeit von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Hause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möglich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Mitarbeiter:innen</a:t>
            </a:r>
            <a:r>
              <a:rPr lang="en-US" dirty="0"/>
              <a:t> </a:t>
            </a:r>
            <a:r>
              <a:rPr lang="en-US" dirty="0" err="1"/>
              <a:t>können</a:t>
            </a:r>
            <a:r>
              <a:rPr lang="en-US" dirty="0"/>
              <a:t>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schallisolierte</a:t>
            </a:r>
            <a:r>
              <a:rPr lang="en-US" dirty="0"/>
              <a:t> </a:t>
            </a:r>
            <a:r>
              <a:rPr lang="en-US" dirty="0" err="1"/>
              <a:t>Räume</a:t>
            </a:r>
            <a:r>
              <a:rPr lang="en-US" dirty="0"/>
              <a:t> </a:t>
            </a:r>
            <a:r>
              <a:rPr lang="en-US" dirty="0" err="1"/>
              <a:t>reservieren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Lärmschutzkopfhörer</a:t>
            </a:r>
            <a:endParaRPr lang="en-US" dirty="0"/>
          </a:p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5382063" y="6268800"/>
            <a:ext cx="1237034" cy="258459"/>
          </a:xfrm>
        </p:spPr>
        <p:txBody>
          <a:bodyPr/>
          <a:lstStyle/>
          <a:p>
            <a:fld id="{66B0B938-106A-4E9D-9931-8D19B263D192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8889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Eine </a:t>
            </a:r>
            <a:r>
              <a:rPr lang="fi-FI" dirty="0" err="1"/>
              <a:t>Bibliothek</a:t>
            </a:r>
            <a:r>
              <a:rPr lang="fi-FI" dirty="0"/>
              <a:t> im </a:t>
            </a:r>
            <a:r>
              <a:rPr lang="fi-FI" dirty="0" err="1"/>
              <a:t>Herzen</a:t>
            </a:r>
            <a:r>
              <a:rPr lang="fi-FI" dirty="0"/>
              <a:t> </a:t>
            </a:r>
            <a:r>
              <a:rPr lang="fi-FI" dirty="0" err="1"/>
              <a:t>der</a:t>
            </a:r>
            <a:r>
              <a:rPr lang="fi-FI" dirty="0"/>
              <a:t> </a:t>
            </a:r>
            <a:r>
              <a:rPr lang="fi-FI" dirty="0" err="1"/>
              <a:t>Stadt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err="1">
                <a:latin typeface="Arial Black" panose="020B0A04020102020204" pitchFamily="34" charset="0"/>
              </a:rPr>
              <a:t>Hintergründe</a:t>
            </a:r>
            <a:r>
              <a:rPr lang="fi-FI" dirty="0">
                <a:latin typeface="Arial Black" panose="020B0A04020102020204" pitchFamily="34" charset="0"/>
              </a:rPr>
              <a:t>:</a:t>
            </a:r>
          </a:p>
          <a:p>
            <a:endParaRPr lang="fi-FI" dirty="0"/>
          </a:p>
          <a:p>
            <a:r>
              <a:rPr lang="fi-FI" dirty="0" err="1"/>
              <a:t>Idee</a:t>
            </a:r>
            <a:r>
              <a:rPr lang="fi-FI" dirty="0"/>
              <a:t> </a:t>
            </a:r>
            <a:r>
              <a:rPr lang="fi-FI" dirty="0" err="1"/>
              <a:t>einer</a:t>
            </a:r>
            <a:r>
              <a:rPr lang="fi-FI" dirty="0"/>
              <a:t> </a:t>
            </a:r>
            <a:r>
              <a:rPr lang="fi-FI" dirty="0" err="1"/>
              <a:t>neuen</a:t>
            </a:r>
            <a:r>
              <a:rPr lang="fi-FI" dirty="0"/>
              <a:t> </a:t>
            </a:r>
            <a:r>
              <a:rPr lang="fi-FI" dirty="0" err="1"/>
              <a:t>Bibliothek</a:t>
            </a:r>
            <a:r>
              <a:rPr lang="fi-FI" dirty="0"/>
              <a:t> im </a:t>
            </a:r>
            <a:r>
              <a:rPr lang="fi-FI" dirty="0" err="1"/>
              <a:t>Stadtzentrum</a:t>
            </a:r>
            <a:r>
              <a:rPr lang="fi-FI" dirty="0"/>
              <a:t> </a:t>
            </a:r>
            <a:r>
              <a:rPr lang="fi-FI" dirty="0" err="1"/>
              <a:t>entstand</a:t>
            </a:r>
            <a:r>
              <a:rPr lang="fi-FI" dirty="0"/>
              <a:t> </a:t>
            </a:r>
            <a:r>
              <a:rPr lang="fi-FI" dirty="0" err="1"/>
              <a:t>schon</a:t>
            </a:r>
            <a:r>
              <a:rPr lang="fi-FI" dirty="0"/>
              <a:t> </a:t>
            </a:r>
            <a:r>
              <a:rPr lang="fi-FI" dirty="0" err="1"/>
              <a:t>früh</a:t>
            </a:r>
            <a:endParaRPr lang="fi-FI" dirty="0"/>
          </a:p>
          <a:p>
            <a:endParaRPr lang="fi-FI" dirty="0"/>
          </a:p>
          <a:p>
            <a:r>
              <a:rPr lang="fi-FI" dirty="0" err="1"/>
              <a:t>Umfragen</a:t>
            </a:r>
            <a:r>
              <a:rPr lang="fi-FI" dirty="0"/>
              <a:t> in </a:t>
            </a:r>
            <a:r>
              <a:rPr lang="fi-FI" dirty="0" err="1"/>
              <a:t>der</a:t>
            </a:r>
            <a:r>
              <a:rPr lang="fi-FI" dirty="0"/>
              <a:t> </a:t>
            </a:r>
            <a:r>
              <a:rPr lang="fi-FI" dirty="0" err="1"/>
              <a:t>Bevölkerung</a:t>
            </a:r>
            <a:r>
              <a:rPr lang="fi-FI" dirty="0"/>
              <a:t>, </a:t>
            </a:r>
            <a:r>
              <a:rPr lang="fi-FI" dirty="0" err="1"/>
              <a:t>Workshops</a:t>
            </a:r>
            <a:r>
              <a:rPr lang="fi-FI" dirty="0"/>
              <a:t> etc. </a:t>
            </a:r>
            <a:br>
              <a:rPr lang="fi-FI" dirty="0"/>
            </a:br>
            <a:r>
              <a:rPr lang="fi-FI" dirty="0"/>
              <a:t>-&gt; </a:t>
            </a:r>
            <a:r>
              <a:rPr lang="fi-FI" dirty="0" err="1"/>
              <a:t>Menschen</a:t>
            </a:r>
            <a:r>
              <a:rPr lang="fi-FI" dirty="0"/>
              <a:t> </a:t>
            </a:r>
            <a:r>
              <a:rPr lang="fi-FI" dirty="0" err="1"/>
              <a:t>wünschten</a:t>
            </a:r>
            <a:r>
              <a:rPr lang="fi-FI" dirty="0"/>
              <a:t> </a:t>
            </a:r>
            <a:r>
              <a:rPr lang="fi-FI" dirty="0" err="1"/>
              <a:t>sich</a:t>
            </a:r>
            <a:r>
              <a:rPr lang="fi-FI" dirty="0"/>
              <a:t> </a:t>
            </a:r>
            <a:r>
              <a:rPr lang="fi-FI" dirty="0" err="1"/>
              <a:t>einen</a:t>
            </a:r>
            <a:r>
              <a:rPr lang="fi-FI" dirty="0"/>
              <a:t> ”</a:t>
            </a:r>
            <a:r>
              <a:rPr lang="fi-FI" dirty="0" err="1"/>
              <a:t>eigenen</a:t>
            </a:r>
            <a:r>
              <a:rPr lang="fi-FI" dirty="0"/>
              <a:t>” </a:t>
            </a:r>
            <a:r>
              <a:rPr lang="fi-FI" dirty="0" err="1"/>
              <a:t>Raum</a:t>
            </a:r>
            <a:r>
              <a:rPr lang="fi-FI" dirty="0"/>
              <a:t> im</a:t>
            </a:r>
            <a:br>
              <a:rPr lang="fi-FI" dirty="0"/>
            </a:br>
            <a:r>
              <a:rPr lang="fi-FI" dirty="0"/>
              <a:t>    </a:t>
            </a:r>
            <a:r>
              <a:rPr lang="fi-FI" dirty="0" err="1"/>
              <a:t>Stadtzentrum</a:t>
            </a:r>
            <a:r>
              <a:rPr lang="fi-FI" dirty="0"/>
              <a:t>, </a:t>
            </a:r>
            <a:r>
              <a:rPr lang="fi-FI" dirty="0" err="1"/>
              <a:t>keine</a:t>
            </a:r>
            <a:r>
              <a:rPr lang="fi-FI" dirty="0"/>
              <a:t> </a:t>
            </a:r>
            <a:r>
              <a:rPr lang="fi-FI" dirty="0" err="1"/>
              <a:t>traditionelle</a:t>
            </a:r>
            <a:r>
              <a:rPr lang="fi-FI" dirty="0"/>
              <a:t> </a:t>
            </a:r>
            <a:r>
              <a:rPr lang="fi-FI" dirty="0" err="1"/>
              <a:t>Bibliothek</a:t>
            </a:r>
            <a:endParaRPr lang="fi-FI" dirty="0"/>
          </a:p>
          <a:p>
            <a:endParaRPr lang="fi-FI" dirty="0">
              <a:solidFill>
                <a:schemeClr val="tx1"/>
              </a:solidFill>
            </a:endParaRPr>
          </a:p>
          <a:p>
            <a:r>
              <a:rPr lang="fi-FI" dirty="0" err="1"/>
              <a:t>Internationaler</a:t>
            </a:r>
            <a:r>
              <a:rPr lang="fi-FI" dirty="0"/>
              <a:t> </a:t>
            </a:r>
            <a:r>
              <a:rPr lang="fi-FI" dirty="0" err="1"/>
              <a:t>Architekturwettbewerb</a:t>
            </a:r>
            <a:r>
              <a:rPr lang="fi-FI" dirty="0"/>
              <a:t> 2012-2013</a:t>
            </a:r>
            <a:br>
              <a:rPr lang="fi-FI" dirty="0"/>
            </a:br>
            <a:endParaRPr lang="fi-FI" dirty="0"/>
          </a:p>
          <a:p>
            <a:r>
              <a:rPr lang="fi-FI" dirty="0" err="1"/>
              <a:t>Baubeginn</a:t>
            </a:r>
            <a:r>
              <a:rPr lang="fi-FI" dirty="0"/>
              <a:t>: 2015, </a:t>
            </a:r>
            <a:r>
              <a:rPr lang="fi-FI" dirty="0" err="1"/>
              <a:t>Eröffnung</a:t>
            </a:r>
            <a:r>
              <a:rPr lang="fi-FI" dirty="0"/>
              <a:t>: 5.12.2018</a:t>
            </a:r>
          </a:p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5382063" y="6268800"/>
            <a:ext cx="1237034" cy="258459"/>
          </a:xfrm>
        </p:spPr>
        <p:txBody>
          <a:bodyPr/>
          <a:lstStyle/>
          <a:p>
            <a:fld id="{66B0B938-106A-4E9D-9931-8D19B263D192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5847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C8777-957F-574A-9123-8F312CB48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</p:spPr>
        <p:txBody>
          <a:bodyPr anchor="t">
            <a:normAutofit/>
          </a:bodyPr>
          <a:lstStyle/>
          <a:p>
            <a:r>
              <a:rPr lang="fi-FI" dirty="0" err="1"/>
              <a:t>Richtlinien</a:t>
            </a:r>
            <a:r>
              <a:rPr lang="fi-FI" dirty="0"/>
              <a:t> </a:t>
            </a:r>
            <a:r>
              <a:rPr lang="fi-FI" dirty="0" err="1"/>
              <a:t>für</a:t>
            </a:r>
            <a:r>
              <a:rPr lang="fi-FI" dirty="0"/>
              <a:t> </a:t>
            </a:r>
            <a:r>
              <a:rPr lang="fi-FI" dirty="0" err="1"/>
              <a:t>einen</a:t>
            </a:r>
            <a:r>
              <a:rPr lang="fi-FI" dirty="0"/>
              <a:t> </a:t>
            </a:r>
            <a:r>
              <a:rPr lang="fi-FI" dirty="0" err="1"/>
              <a:t>sicheren</a:t>
            </a:r>
            <a:r>
              <a:rPr lang="fi-FI" dirty="0"/>
              <a:t> </a:t>
            </a:r>
            <a:r>
              <a:rPr lang="fi-FI" dirty="0" err="1"/>
              <a:t>Raum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ED7BA-0354-1B4E-8AD0-1F4C005B7A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 err="1"/>
              <a:t>Wurden</a:t>
            </a:r>
            <a:r>
              <a:rPr lang="fi-FI" dirty="0"/>
              <a:t> in </a:t>
            </a:r>
            <a:r>
              <a:rPr lang="fi-FI" dirty="0" err="1"/>
              <a:t>Arbeitsgruppen</a:t>
            </a:r>
            <a:r>
              <a:rPr lang="fi-FI" dirty="0"/>
              <a:t> </a:t>
            </a:r>
            <a:r>
              <a:rPr lang="fi-FI" dirty="0" err="1"/>
              <a:t>entwickelt</a:t>
            </a:r>
            <a:r>
              <a:rPr lang="fi-FI" dirty="0"/>
              <a:t>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i-FI" dirty="0"/>
              <a:t>   </a:t>
            </a:r>
            <a:br>
              <a:rPr lang="fi-FI" dirty="0"/>
            </a:br>
            <a:r>
              <a:rPr lang="fi-FI" dirty="0"/>
              <a:t>   - </a:t>
            </a:r>
            <a:r>
              <a:rPr lang="fi-FI" dirty="0" err="1"/>
              <a:t>keine</a:t>
            </a:r>
            <a:r>
              <a:rPr lang="fi-FI" dirty="0"/>
              <a:t> </a:t>
            </a:r>
            <a:r>
              <a:rPr lang="fi-FI" dirty="0" err="1"/>
              <a:t>Diskriminierung</a:t>
            </a:r>
            <a:endParaRPr lang="fi-FI" dirty="0"/>
          </a:p>
          <a:p>
            <a:pPr marL="0" indent="0">
              <a:spcAft>
                <a:spcPts val="600"/>
              </a:spcAft>
              <a:buNone/>
            </a:pPr>
            <a:r>
              <a:rPr lang="fi-FI" dirty="0"/>
              <a:t>   - </a:t>
            </a:r>
            <a:r>
              <a:rPr lang="fi-FI" dirty="0" err="1"/>
              <a:t>Respekt</a:t>
            </a:r>
            <a:endParaRPr lang="fi-FI" dirty="0"/>
          </a:p>
          <a:p>
            <a:pPr marL="0" indent="0">
              <a:spcAft>
                <a:spcPts val="600"/>
              </a:spcAft>
              <a:buNone/>
            </a:pPr>
            <a:r>
              <a:rPr lang="fi-FI" dirty="0"/>
              <a:t>   - </a:t>
            </a:r>
            <a:r>
              <a:rPr lang="fi-FI" dirty="0" err="1"/>
              <a:t>Komfort</a:t>
            </a:r>
            <a:r>
              <a:rPr lang="fi-FI" dirty="0"/>
              <a:t> </a:t>
            </a:r>
            <a:r>
              <a:rPr lang="fi-FI" dirty="0" err="1"/>
              <a:t>und</a:t>
            </a:r>
            <a:r>
              <a:rPr lang="fi-FI" dirty="0"/>
              <a:t> </a:t>
            </a:r>
            <a:r>
              <a:rPr lang="fi-FI" dirty="0" err="1"/>
              <a:t>Wohlbefinden</a:t>
            </a:r>
            <a:endParaRPr lang="fi-FI" dirty="0"/>
          </a:p>
          <a:p>
            <a:pPr marL="0" indent="0">
              <a:spcAft>
                <a:spcPts val="600"/>
              </a:spcAft>
              <a:buNone/>
            </a:pPr>
            <a:r>
              <a:rPr lang="fi-FI" dirty="0"/>
              <a:t>   - </a:t>
            </a:r>
            <a:r>
              <a:rPr lang="fi-FI" dirty="0" err="1"/>
              <a:t>Wir</a:t>
            </a:r>
            <a:r>
              <a:rPr lang="fi-FI" dirty="0"/>
              <a:t> </a:t>
            </a:r>
            <a:r>
              <a:rPr lang="fi-FI" dirty="0" err="1"/>
              <a:t>sind</a:t>
            </a:r>
            <a:r>
              <a:rPr lang="fi-FI" dirty="0"/>
              <a:t> </a:t>
            </a:r>
            <a:r>
              <a:rPr lang="fi-FI" dirty="0" err="1"/>
              <a:t>für</a:t>
            </a:r>
            <a:r>
              <a:rPr lang="fi-FI" dirty="0"/>
              <a:t> </a:t>
            </a:r>
            <a:r>
              <a:rPr lang="fi-FI" dirty="0" err="1"/>
              <a:t>Sie</a:t>
            </a:r>
            <a:r>
              <a:rPr lang="fi-FI" dirty="0"/>
              <a:t> da</a:t>
            </a:r>
          </a:p>
          <a:p>
            <a:pPr marL="0" indent="0">
              <a:spcAft>
                <a:spcPts val="600"/>
              </a:spcAft>
              <a:buNone/>
            </a:pPr>
            <a:endParaRPr lang="fi-FI" dirty="0"/>
          </a:p>
          <a:p>
            <a:pPr>
              <a:spcAft>
                <a:spcPts val="600"/>
              </a:spcAft>
            </a:pPr>
            <a:r>
              <a:rPr lang="fi-FI" dirty="0" err="1"/>
              <a:t>Werden</a:t>
            </a:r>
            <a:r>
              <a:rPr lang="fi-FI" dirty="0"/>
              <a:t> </a:t>
            </a:r>
            <a:r>
              <a:rPr lang="fi-FI" dirty="0" err="1"/>
              <a:t>auf</a:t>
            </a:r>
            <a:r>
              <a:rPr lang="fi-FI" dirty="0"/>
              <a:t> </a:t>
            </a:r>
            <a:r>
              <a:rPr lang="fi-FI" dirty="0" err="1"/>
              <a:t>einem</a:t>
            </a:r>
            <a:r>
              <a:rPr lang="fi-FI" dirty="0"/>
              <a:t> </a:t>
            </a:r>
            <a:r>
              <a:rPr lang="fi-FI" dirty="0" err="1"/>
              <a:t>Informationsbildschirm</a:t>
            </a:r>
            <a:r>
              <a:rPr lang="fi-FI" dirty="0"/>
              <a:t> im 1. </a:t>
            </a:r>
            <a:r>
              <a:rPr lang="fi-FI" dirty="0" err="1"/>
              <a:t>Stock</a:t>
            </a:r>
            <a:r>
              <a:rPr lang="fi-FI" dirty="0"/>
              <a:t> </a:t>
            </a:r>
            <a:r>
              <a:rPr lang="fi-FI" dirty="0" err="1"/>
              <a:t>gezeigt</a:t>
            </a:r>
            <a:endParaRPr lang="fi-FI" dirty="0"/>
          </a:p>
        </p:txBody>
      </p:sp>
      <p:pic>
        <p:nvPicPr>
          <p:cNvPr id="8" name="Kuvan paikkamerkki 7" descr="Kuva, joka sisältää kohteen teksti, kirje&#10;&#10;Kuvaus luotu automaattisesti">
            <a:extLst>
              <a:ext uri="{FF2B5EF4-FFF2-40B4-BE49-F238E27FC236}">
                <a16:creationId xmlns:a16="http://schemas.microsoft.com/office/drawing/2014/main" id="{4AF44675-602E-0773-3298-26B3138ACF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3533" r="5723"/>
          <a:stretch/>
        </p:blipFill>
        <p:spPr>
          <a:xfrm>
            <a:off x="6172200" y="1195200"/>
            <a:ext cx="5364000" cy="4982400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64084-BF3B-564F-9D36-004EFFD11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7957" y="6268800"/>
            <a:ext cx="1237034" cy="25845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6B0B938-106A-4E9D-9931-8D19B263D192}" type="slidenum">
              <a:rPr lang="fi-FI" smtClean="0"/>
              <a:pPr>
                <a:spcAft>
                  <a:spcPts val="600"/>
                </a:spcAft>
              </a:pPr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1747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" b="12448"/>
          <a:stretch/>
        </p:blipFill>
        <p:spPr>
          <a:xfrm>
            <a:off x="-615" y="-24082"/>
            <a:ext cx="12192001" cy="68834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A0C652A8-40A6-D744-B5B7-3618296E52EB}"/>
              </a:ext>
            </a:extLst>
          </p:cNvPr>
          <p:cNvSpPr>
            <a:spLocks/>
          </p:cNvSpPr>
          <p:nvPr/>
        </p:nvSpPr>
        <p:spPr bwMode="auto">
          <a:xfrm>
            <a:off x="8731750" y="3384933"/>
            <a:ext cx="3459636" cy="3474385"/>
          </a:xfrm>
          <a:custGeom>
            <a:avLst/>
            <a:gdLst>
              <a:gd name="T0" fmla="*/ 0 w 7208"/>
              <a:gd name="T1" fmla="*/ 7249 h 7249"/>
              <a:gd name="T2" fmla="*/ 7208 w 7208"/>
              <a:gd name="T3" fmla="*/ 7249 h 7249"/>
              <a:gd name="T4" fmla="*/ 7208 w 7208"/>
              <a:gd name="T5" fmla="*/ 0 h 7249"/>
              <a:gd name="T6" fmla="*/ 6688 w 7208"/>
              <a:gd name="T7" fmla="*/ 995 h 7249"/>
              <a:gd name="T8" fmla="*/ 6688 w 7208"/>
              <a:gd name="T9" fmla="*/ 995 h 7249"/>
              <a:gd name="T10" fmla="*/ 5172 w 7208"/>
              <a:gd name="T11" fmla="*/ 1874 h 7249"/>
              <a:gd name="T12" fmla="*/ 5172 w 7208"/>
              <a:gd name="T13" fmla="*/ 1874 h 7249"/>
              <a:gd name="T14" fmla="*/ 4293 w 7208"/>
              <a:gd name="T15" fmla="*/ 3389 h 7249"/>
              <a:gd name="T16" fmla="*/ 4293 w 7208"/>
              <a:gd name="T17" fmla="*/ 3389 h 7249"/>
              <a:gd name="T18" fmla="*/ 2778 w 7208"/>
              <a:gd name="T19" fmla="*/ 4268 h 7249"/>
              <a:gd name="T20" fmla="*/ 2778 w 7208"/>
              <a:gd name="T21" fmla="*/ 4268 h 7249"/>
              <a:gd name="T22" fmla="*/ 1899 w 7208"/>
              <a:gd name="T23" fmla="*/ 5783 h 7249"/>
              <a:gd name="T24" fmla="*/ 1899 w 7208"/>
              <a:gd name="T25" fmla="*/ 5783 h 7249"/>
              <a:gd name="T26" fmla="*/ 384 w 7208"/>
              <a:gd name="T27" fmla="*/ 6662 h 7249"/>
              <a:gd name="T28" fmla="*/ 384 w 7208"/>
              <a:gd name="T29" fmla="*/ 6662 h 7249"/>
              <a:gd name="T30" fmla="*/ 0 w 7208"/>
              <a:gd name="T31" fmla="*/ 7249 h 7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lnTo>
                  <a:pt x="6688" y="995"/>
                </a:lnTo>
                <a:cubicBezTo>
                  <a:pt x="6089" y="1593"/>
                  <a:pt x="5771" y="1275"/>
                  <a:pt x="5172" y="1874"/>
                </a:cubicBezTo>
                <a:lnTo>
                  <a:pt x="5172" y="1874"/>
                </a:lnTo>
                <a:cubicBezTo>
                  <a:pt x="4574" y="2472"/>
                  <a:pt x="4892" y="2790"/>
                  <a:pt x="4293" y="3389"/>
                </a:cubicBezTo>
                <a:lnTo>
                  <a:pt x="4293" y="3389"/>
                </a:lnTo>
                <a:cubicBezTo>
                  <a:pt x="3695" y="3988"/>
                  <a:pt x="3377" y="3669"/>
                  <a:pt x="2778" y="4268"/>
                </a:cubicBezTo>
                <a:lnTo>
                  <a:pt x="2778" y="4268"/>
                </a:lnTo>
                <a:cubicBezTo>
                  <a:pt x="2180" y="4867"/>
                  <a:pt x="2498" y="5185"/>
                  <a:pt x="1899" y="5783"/>
                </a:cubicBezTo>
                <a:lnTo>
                  <a:pt x="1899" y="5783"/>
                </a:lnTo>
                <a:cubicBezTo>
                  <a:pt x="1301" y="6382"/>
                  <a:pt x="983" y="6064"/>
                  <a:pt x="384" y="6662"/>
                </a:cubicBezTo>
                <a:lnTo>
                  <a:pt x="384" y="6662"/>
                </a:ln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D43177-D8FC-7742-8799-164E65E12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17" y="6089097"/>
            <a:ext cx="2120347" cy="656933"/>
          </a:xfrm>
          <a:prstGeom prst="rect">
            <a:avLst/>
          </a:prstGeom>
        </p:spPr>
      </p:pic>
      <p:pic>
        <p:nvPicPr>
          <p:cNvPr id="8" name="Kuva 18">
            <a:extLst>
              <a:ext uri="{FF2B5EF4-FFF2-40B4-BE49-F238E27FC236}">
                <a16:creationId xmlns:a16="http://schemas.microsoft.com/office/drawing/2014/main" id="{6BE4964A-0C52-F944-B8B2-76CED95BB4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39" y="6134100"/>
            <a:ext cx="1058332" cy="593999"/>
          </a:xfrm>
          <a:prstGeom prst="rect">
            <a:avLst/>
          </a:prstGeom>
        </p:spPr>
      </p:pic>
      <p:sp>
        <p:nvSpPr>
          <p:cNvPr id="9" name="Otsikko 1"/>
          <p:cNvSpPr txBox="1">
            <a:spLocks/>
          </p:cNvSpPr>
          <p:nvPr/>
        </p:nvSpPr>
        <p:spPr>
          <a:xfrm>
            <a:off x="374529" y="260188"/>
            <a:ext cx="9972000" cy="14202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Danke</a:t>
            </a:r>
            <a:r>
              <a:rPr kumimoji="0" lang="fi-FI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!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2EBE419C-64EB-6CDF-6881-CDC999525C00}"/>
              </a:ext>
            </a:extLst>
          </p:cNvPr>
          <p:cNvSpPr txBox="1"/>
          <p:nvPr/>
        </p:nvSpPr>
        <p:spPr>
          <a:xfrm>
            <a:off x="374529" y="5122125"/>
            <a:ext cx="2913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FFFFFF"/>
                </a:solidFill>
              </a:rPr>
              <a:t>Ulla Rieck</a:t>
            </a:r>
          </a:p>
          <a:p>
            <a:r>
              <a:rPr lang="fi-FI" dirty="0">
                <a:solidFill>
                  <a:srgbClr val="FFFFFF"/>
                </a:solidFill>
              </a:rPr>
              <a:t>ulla.rieck@hel.fi</a:t>
            </a:r>
          </a:p>
        </p:txBody>
      </p:sp>
    </p:spTree>
    <p:extLst>
      <p:ext uri="{BB962C8B-B14F-4D97-AF65-F5344CB8AC3E}">
        <p14:creationId xmlns:p14="http://schemas.microsoft.com/office/powerpoint/2010/main" val="1340564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Bibliotheksgesetz</a:t>
            </a:r>
            <a:r>
              <a:rPr lang="fi-FI" dirty="0"/>
              <a:t> 2017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6177"/>
            <a:ext cx="6371618" cy="4577852"/>
          </a:xfrm>
        </p:spPr>
        <p:txBody>
          <a:bodyPr/>
          <a:lstStyle/>
          <a:p>
            <a:pPr marL="0" indent="0">
              <a:buNone/>
            </a:pPr>
            <a:r>
              <a:rPr lang="en-US" sz="2100" dirty="0" err="1"/>
              <a:t>Ziele</a:t>
            </a:r>
            <a:r>
              <a:rPr lang="en-US" sz="2100" dirty="0"/>
              <a:t> des </a:t>
            </a:r>
            <a:r>
              <a:rPr lang="en-US" sz="2100" dirty="0" err="1"/>
              <a:t>Gesetzes</a:t>
            </a:r>
            <a:r>
              <a:rPr lang="en-US" sz="2100" dirty="0"/>
              <a:t>:</a:t>
            </a:r>
          </a:p>
          <a:p>
            <a:pPr marL="0" indent="0">
              <a:buNone/>
            </a:pPr>
            <a:endParaRPr lang="en-US" sz="2100" dirty="0"/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100" dirty="0">
                <a:solidFill>
                  <a:schemeClr val="tx1"/>
                </a:solidFill>
              </a:rPr>
              <a:t>1)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gleichberechtigter</a:t>
            </a: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Zugang</a:t>
            </a: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zu</a:t>
            </a: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Bildung</a:t>
            </a: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und</a:t>
            </a:r>
            <a:br>
              <a:rPr lang="fi-FI" sz="21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100" dirty="0"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Kultur</a:t>
            </a: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für</a:t>
            </a: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alle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100" dirty="0"/>
              <a:t>2) </a:t>
            </a:r>
            <a:r>
              <a:rPr lang="en-US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das </a:t>
            </a:r>
            <a:r>
              <a:rPr lang="en-US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Angebot</a:t>
            </a:r>
            <a:r>
              <a:rPr lang="en-US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und die </a:t>
            </a:r>
            <a:r>
              <a:rPr lang="en-US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Nutzung</a:t>
            </a:r>
            <a:r>
              <a:rPr lang="en-US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von</a:t>
            </a:r>
            <a:br>
              <a:rPr lang="en-US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Information</a:t>
            </a:r>
            <a:endParaRPr lang="en-US" sz="2100" dirty="0"/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100" dirty="0"/>
              <a:t>3)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die</a:t>
            </a: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Förderung</a:t>
            </a: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der</a:t>
            </a: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Lesekultur</a:t>
            </a: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und</a:t>
            </a: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vielseitiger</a:t>
            </a: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Lese-</a:t>
            </a:r>
            <a:b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und</a:t>
            </a: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Schreibfähigkeiten</a:t>
            </a:r>
            <a:endParaRPr lang="fi-FI" sz="2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100" dirty="0"/>
              <a:t>4)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Möglichkeiten</a:t>
            </a: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zum</a:t>
            </a: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lebenslangen</a:t>
            </a: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Lernen</a:t>
            </a: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und</a:t>
            </a: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zur</a:t>
            </a:r>
            <a:b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Entwicklung</a:t>
            </a: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neuer</a:t>
            </a: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Fähigkeiten</a:t>
            </a:r>
            <a:endParaRPr lang="en-US" sz="2100" dirty="0"/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100" dirty="0">
                <a:solidFill>
                  <a:schemeClr val="tx1"/>
                </a:solidFill>
              </a:rPr>
              <a:t>5)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aktive</a:t>
            </a: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Bürgerschaft</a:t>
            </a: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Demokratie</a:t>
            </a:r>
            <a:r>
              <a:rPr lang="fi-FI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und</a:t>
            </a:r>
            <a:br>
              <a:rPr lang="fi-FI" sz="21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100" dirty="0"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fi-FI" sz="2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Meinungsfreiheit</a:t>
            </a:r>
            <a:endParaRPr lang="fi-FI" sz="2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2100" dirty="0"/>
          </a:p>
        </p:txBody>
      </p:sp>
      <p:pic>
        <p:nvPicPr>
          <p:cNvPr id="1030" name="Picture 6" descr="Vasara, Kirjat, Lain, Tuomioistuin, Asianajaja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70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724F4FE-90A7-D5CD-54CD-6AE655E4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4</a:t>
            </a:fld>
            <a:endParaRPr lang="fi-FI"/>
          </a:p>
        </p:txBody>
      </p:sp>
      <p:pic>
        <p:nvPicPr>
          <p:cNvPr id="12" name="Sisällön paikkamerkki 11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38B130E2-77C9-B9DD-6801-EBCB6FDE7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4922" y="604347"/>
            <a:ext cx="10319657" cy="5259348"/>
          </a:xfrm>
        </p:spPr>
      </p:pic>
      <p:sp>
        <p:nvSpPr>
          <p:cNvPr id="13" name="Nuoli: Alas 12">
            <a:extLst>
              <a:ext uri="{FF2B5EF4-FFF2-40B4-BE49-F238E27FC236}">
                <a16:creationId xmlns:a16="http://schemas.microsoft.com/office/drawing/2014/main" id="{DD11697F-D87B-6393-2B7B-B030F554D8AF}"/>
              </a:ext>
            </a:extLst>
          </p:cNvPr>
          <p:cNvSpPr/>
          <p:nvPr/>
        </p:nvSpPr>
        <p:spPr>
          <a:xfrm>
            <a:off x="4506239" y="2087097"/>
            <a:ext cx="185543" cy="5256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BC34C52A-4BFB-79DC-1518-0FE0A4E3BAE5}"/>
              </a:ext>
            </a:extLst>
          </p:cNvPr>
          <p:cNvSpPr txBox="1"/>
          <p:nvPr/>
        </p:nvSpPr>
        <p:spPr>
          <a:xfrm>
            <a:off x="9537893" y="5842650"/>
            <a:ext cx="15269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dirty="0" err="1"/>
              <a:t>Quelle</a:t>
            </a:r>
            <a:r>
              <a:rPr lang="fi-FI" sz="900" dirty="0"/>
              <a:t>: kartta.hel.fi</a:t>
            </a:r>
          </a:p>
        </p:txBody>
      </p:sp>
      <p:sp>
        <p:nvSpPr>
          <p:cNvPr id="2" name="Ellipsi 1">
            <a:extLst>
              <a:ext uri="{FF2B5EF4-FFF2-40B4-BE49-F238E27FC236}">
                <a16:creationId xmlns:a16="http://schemas.microsoft.com/office/drawing/2014/main" id="{B93541D1-D2A1-4940-E180-B5DE748B63FD}"/>
              </a:ext>
            </a:extLst>
          </p:cNvPr>
          <p:cNvSpPr/>
          <p:nvPr/>
        </p:nvSpPr>
        <p:spPr>
          <a:xfrm>
            <a:off x="2752078" y="858849"/>
            <a:ext cx="485154" cy="437297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0669F6A3-594C-3B42-85DC-BC2463587963}"/>
              </a:ext>
            </a:extLst>
          </p:cNvPr>
          <p:cNvSpPr/>
          <p:nvPr/>
        </p:nvSpPr>
        <p:spPr>
          <a:xfrm>
            <a:off x="5122415" y="3823983"/>
            <a:ext cx="485155" cy="437298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Ellipsi 2">
            <a:extLst>
              <a:ext uri="{FF2B5EF4-FFF2-40B4-BE49-F238E27FC236}">
                <a16:creationId xmlns:a16="http://schemas.microsoft.com/office/drawing/2014/main" id="{01C982E9-FDD3-AE4F-AA97-522952BBB8AE}"/>
              </a:ext>
            </a:extLst>
          </p:cNvPr>
          <p:cNvSpPr/>
          <p:nvPr/>
        </p:nvSpPr>
        <p:spPr>
          <a:xfrm>
            <a:off x="5304442" y="765861"/>
            <a:ext cx="485155" cy="437298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8393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5</a:t>
            </a:fld>
            <a:endParaRPr lang="fi-FI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D726F058-E334-CFF8-C25B-FFAC2D8F9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4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85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B1FE30-767E-2BD3-CD0D-BDCB8040C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 anchor="t">
            <a:normAutofit/>
          </a:bodyPr>
          <a:lstStyle/>
          <a:p>
            <a:r>
              <a:rPr lang="fi-FI" dirty="0" err="1"/>
              <a:t>Die</a:t>
            </a:r>
            <a:r>
              <a:rPr lang="fi-FI" dirty="0"/>
              <a:t> </a:t>
            </a:r>
            <a:r>
              <a:rPr lang="fi-FI" dirty="0" err="1"/>
              <a:t>Bibliothek</a:t>
            </a:r>
            <a:r>
              <a:rPr lang="fi-FI" dirty="0"/>
              <a:t> in </a:t>
            </a:r>
            <a:r>
              <a:rPr lang="fi-FI" dirty="0" err="1"/>
              <a:t>Zahlen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7A23FD6-10BD-0FCB-84B9-459DD63BD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65244"/>
            <a:ext cx="6371618" cy="4401809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fi-FI" dirty="0" err="1"/>
              <a:t>Gesamtkosten</a:t>
            </a:r>
            <a:r>
              <a:rPr lang="fi-FI" dirty="0"/>
              <a:t>: 98 </a:t>
            </a:r>
            <a:r>
              <a:rPr lang="fi-FI" dirty="0" err="1"/>
              <a:t>Millionen</a:t>
            </a:r>
            <a:r>
              <a:rPr lang="fi-FI" dirty="0"/>
              <a:t> </a:t>
            </a:r>
          </a:p>
          <a:p>
            <a:pPr>
              <a:spcAft>
                <a:spcPts val="600"/>
              </a:spcAft>
            </a:pPr>
            <a:endParaRPr lang="fi-FI" dirty="0"/>
          </a:p>
          <a:p>
            <a:pPr>
              <a:spcAft>
                <a:spcPts val="600"/>
              </a:spcAft>
            </a:pPr>
            <a:r>
              <a:rPr lang="fi-FI" dirty="0"/>
              <a:t>10 000 </a:t>
            </a:r>
            <a:r>
              <a:rPr lang="fi-FI" dirty="0" err="1"/>
              <a:t>qm</a:t>
            </a:r>
            <a:r>
              <a:rPr lang="fi-FI" dirty="0"/>
              <a:t> </a:t>
            </a:r>
            <a:r>
              <a:rPr lang="fi-FI" dirty="0" err="1"/>
              <a:t>verteilt</a:t>
            </a:r>
            <a:r>
              <a:rPr lang="fi-FI" dirty="0"/>
              <a:t> </a:t>
            </a:r>
            <a:r>
              <a:rPr lang="fi-FI" dirty="0" err="1"/>
              <a:t>auf</a:t>
            </a:r>
            <a:r>
              <a:rPr lang="fi-FI" dirty="0"/>
              <a:t> </a:t>
            </a:r>
            <a:r>
              <a:rPr lang="fi-FI" dirty="0" err="1"/>
              <a:t>drei</a:t>
            </a:r>
            <a:r>
              <a:rPr lang="fi-FI" dirty="0"/>
              <a:t> </a:t>
            </a:r>
            <a:r>
              <a:rPr lang="fi-FI" dirty="0" err="1"/>
              <a:t>Stockwerke</a:t>
            </a:r>
            <a:r>
              <a:rPr lang="fi-FI" dirty="0"/>
              <a:t> (plus Keller)</a:t>
            </a:r>
          </a:p>
          <a:p>
            <a:pPr>
              <a:spcAft>
                <a:spcPts val="600"/>
              </a:spcAft>
            </a:pPr>
            <a:endParaRPr lang="fi-FI" dirty="0"/>
          </a:p>
          <a:p>
            <a:pPr>
              <a:spcAft>
                <a:spcPts val="600"/>
              </a:spcAft>
            </a:pPr>
            <a:r>
              <a:rPr lang="fi-FI" dirty="0"/>
              <a:t>85 000 </a:t>
            </a:r>
            <a:r>
              <a:rPr lang="fi-FI" dirty="0" err="1"/>
              <a:t>Medieneinheiten</a:t>
            </a:r>
            <a:br>
              <a:rPr lang="fi-FI" dirty="0"/>
            </a:br>
            <a:endParaRPr lang="fi-FI" dirty="0"/>
          </a:p>
          <a:p>
            <a:pPr>
              <a:spcAft>
                <a:spcPts val="600"/>
              </a:spcAft>
            </a:pPr>
            <a:r>
              <a:rPr lang="fi-FI" dirty="0" err="1"/>
              <a:t>Öffnungszeiten</a:t>
            </a:r>
            <a:r>
              <a:rPr lang="fi-FI" dirty="0"/>
              <a:t>: </a:t>
            </a:r>
            <a:r>
              <a:rPr lang="fi-FI" dirty="0" err="1"/>
              <a:t>Mo</a:t>
            </a:r>
            <a:r>
              <a:rPr lang="fi-FI" dirty="0"/>
              <a:t>-Fr 8-21, </a:t>
            </a:r>
            <a:r>
              <a:rPr lang="fi-FI" dirty="0" err="1"/>
              <a:t>Sa-So</a:t>
            </a:r>
            <a:r>
              <a:rPr lang="fi-FI" dirty="0"/>
              <a:t> 10-20</a:t>
            </a:r>
            <a:br>
              <a:rPr lang="fi-FI" dirty="0"/>
            </a:br>
            <a:endParaRPr lang="fi-FI" dirty="0"/>
          </a:p>
          <a:p>
            <a:pPr>
              <a:spcAft>
                <a:spcPts val="600"/>
              </a:spcAft>
            </a:pPr>
            <a:r>
              <a:rPr lang="fi-FI" dirty="0" err="1"/>
              <a:t>Besucherzahlen</a:t>
            </a:r>
            <a:r>
              <a:rPr lang="fi-FI" dirty="0"/>
              <a:t>: 2019: </a:t>
            </a:r>
            <a:r>
              <a:rPr lang="fi-FI" dirty="0" err="1"/>
              <a:t>ca</a:t>
            </a:r>
            <a:r>
              <a:rPr lang="fi-FI" dirty="0"/>
              <a:t>. 8 000/</a:t>
            </a:r>
            <a:r>
              <a:rPr lang="fi-FI" dirty="0" err="1"/>
              <a:t>Tag</a:t>
            </a:r>
            <a:r>
              <a:rPr lang="fi-FI" dirty="0"/>
              <a:t>, 2023: </a:t>
            </a:r>
            <a:r>
              <a:rPr lang="fi-FI" dirty="0" err="1"/>
              <a:t>ca</a:t>
            </a:r>
            <a:r>
              <a:rPr lang="fi-FI" dirty="0"/>
              <a:t>. 6 000/</a:t>
            </a:r>
            <a:r>
              <a:rPr lang="fi-FI" dirty="0" err="1"/>
              <a:t>Tag</a:t>
            </a:r>
            <a:endParaRPr lang="fi-FI" dirty="0"/>
          </a:p>
          <a:p>
            <a:pPr marL="0" indent="0">
              <a:spcAft>
                <a:spcPts val="600"/>
              </a:spcAft>
              <a:buNone/>
            </a:pP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EDB05BC-47CB-70FB-6988-B06C14BE8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7957" y="6268800"/>
            <a:ext cx="1237034" cy="25845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6B0B938-106A-4E9D-9931-8D19B263D192}" type="slidenum">
              <a:rPr lang="fi-FI" smtClean="0"/>
              <a:pPr>
                <a:spcAft>
                  <a:spcPts val="600"/>
                </a:spcAft>
              </a:pPr>
              <a:t>6</a:t>
            </a:fld>
            <a:endParaRPr lang="fi-FI"/>
          </a:p>
        </p:txBody>
      </p:sp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E9684D8A-1614-6C36-5571-1D7909DE1D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" b="13"/>
          <a:stretch>
            <a:fillRect/>
          </a:stretch>
        </p:blipFill>
        <p:spPr>
          <a:xfrm>
            <a:off x="7131050" y="0"/>
            <a:ext cx="5060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0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 anchor="t">
            <a:normAutofit/>
          </a:bodyPr>
          <a:lstStyle/>
          <a:p>
            <a:r>
              <a:rPr lang="en-US" sz="3900" err="1"/>
              <a:t>Unterteilung</a:t>
            </a:r>
            <a:r>
              <a:rPr lang="en-US" sz="3900"/>
              <a:t> der </a:t>
            </a:r>
            <a:r>
              <a:rPr lang="en-US" sz="3900" err="1"/>
              <a:t>Bibliothek</a:t>
            </a:r>
            <a:endParaRPr lang="en-US" sz="39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83904"/>
            <a:ext cx="6371618" cy="4401809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fi-FI" dirty="0"/>
              <a:t>Keller: u. a. </a:t>
            </a:r>
            <a:r>
              <a:rPr lang="fi-FI" dirty="0" err="1"/>
              <a:t>Logistik</a:t>
            </a:r>
            <a:r>
              <a:rPr lang="fi-FI" dirty="0"/>
              <a:t>, </a:t>
            </a:r>
            <a:r>
              <a:rPr lang="fi-FI" dirty="0" err="1"/>
              <a:t>Lagerräume</a:t>
            </a:r>
            <a:endParaRPr lang="fi-FI" dirty="0"/>
          </a:p>
          <a:p>
            <a:pPr>
              <a:spcAft>
                <a:spcPts val="600"/>
              </a:spcAft>
            </a:pPr>
            <a:endParaRPr lang="fi-FI" dirty="0"/>
          </a:p>
          <a:p>
            <a:pPr>
              <a:spcAft>
                <a:spcPts val="600"/>
              </a:spcAft>
            </a:pPr>
            <a:r>
              <a:rPr lang="fi-FI" dirty="0"/>
              <a:t>1. </a:t>
            </a:r>
            <a:r>
              <a:rPr lang="fi-FI" dirty="0" err="1"/>
              <a:t>Stock</a:t>
            </a:r>
            <a:r>
              <a:rPr lang="fi-FI" dirty="0"/>
              <a:t>: Aula </a:t>
            </a:r>
            <a:r>
              <a:rPr lang="fi-FI" dirty="0" err="1"/>
              <a:t>mit</a:t>
            </a:r>
            <a:r>
              <a:rPr lang="fi-FI" dirty="0"/>
              <a:t> </a:t>
            </a:r>
            <a:r>
              <a:rPr lang="fi-FI" dirty="0" err="1"/>
              <a:t>der</a:t>
            </a:r>
            <a:r>
              <a:rPr lang="fi-FI" dirty="0"/>
              <a:t> </a:t>
            </a:r>
            <a:r>
              <a:rPr lang="fi-FI" dirty="0" err="1"/>
              <a:t>Informationsstelle</a:t>
            </a:r>
            <a:r>
              <a:rPr lang="fi-FI" dirty="0"/>
              <a:t> </a:t>
            </a:r>
            <a:r>
              <a:rPr lang="fi-FI" dirty="0" err="1"/>
              <a:t>der</a:t>
            </a:r>
            <a:r>
              <a:rPr lang="fi-FI" dirty="0"/>
              <a:t> </a:t>
            </a:r>
            <a:r>
              <a:rPr lang="fi-FI" dirty="0" err="1"/>
              <a:t>Bibliothek</a:t>
            </a:r>
            <a:r>
              <a:rPr lang="fi-FI" dirty="0"/>
              <a:t> </a:t>
            </a:r>
            <a:r>
              <a:rPr lang="fi-FI" dirty="0" err="1"/>
              <a:t>und</a:t>
            </a:r>
            <a:r>
              <a:rPr lang="fi-FI" dirty="0"/>
              <a:t> </a:t>
            </a:r>
            <a:r>
              <a:rPr lang="fi-FI" dirty="0" err="1"/>
              <a:t>Bereichen</a:t>
            </a:r>
            <a:r>
              <a:rPr lang="fi-FI" dirty="0"/>
              <a:t> </a:t>
            </a:r>
            <a:r>
              <a:rPr lang="fi-FI" dirty="0" err="1"/>
              <a:t>für</a:t>
            </a:r>
            <a:r>
              <a:rPr lang="fi-FI" dirty="0"/>
              <a:t>  </a:t>
            </a:r>
            <a:r>
              <a:rPr lang="fi-FI" dirty="0" err="1"/>
              <a:t>Partner-organisationen</a:t>
            </a:r>
            <a:endParaRPr lang="fi-FI" dirty="0"/>
          </a:p>
          <a:p>
            <a:pPr>
              <a:spcAft>
                <a:spcPts val="600"/>
              </a:spcAft>
            </a:pPr>
            <a:endParaRPr lang="fi-FI" dirty="0"/>
          </a:p>
          <a:p>
            <a:pPr>
              <a:spcAft>
                <a:spcPts val="600"/>
              </a:spcAft>
            </a:pPr>
            <a:r>
              <a:rPr lang="fi-FI" dirty="0"/>
              <a:t>2. </a:t>
            </a:r>
            <a:r>
              <a:rPr lang="fi-FI" dirty="0" err="1"/>
              <a:t>Stock</a:t>
            </a:r>
            <a:r>
              <a:rPr lang="fi-FI" dirty="0"/>
              <a:t>: </a:t>
            </a:r>
            <a:r>
              <a:rPr lang="fi-FI" dirty="0" err="1"/>
              <a:t>Makerspace</a:t>
            </a:r>
            <a:r>
              <a:rPr lang="fi-FI" dirty="0"/>
              <a:t>, </a:t>
            </a:r>
            <a:r>
              <a:rPr lang="fi-FI" dirty="0" err="1"/>
              <a:t>Studios</a:t>
            </a:r>
            <a:r>
              <a:rPr lang="fi-FI" dirty="0"/>
              <a:t>, </a:t>
            </a:r>
            <a:r>
              <a:rPr lang="fi-FI" dirty="0" err="1"/>
              <a:t>Lesesaal</a:t>
            </a:r>
            <a:r>
              <a:rPr lang="fi-FI" dirty="0"/>
              <a:t>, </a:t>
            </a:r>
            <a:r>
              <a:rPr lang="fi-FI" dirty="0" err="1"/>
              <a:t>Gruppenräume</a:t>
            </a:r>
            <a:endParaRPr lang="fi-FI" dirty="0"/>
          </a:p>
          <a:p>
            <a:pPr>
              <a:spcAft>
                <a:spcPts val="600"/>
              </a:spcAft>
            </a:pPr>
            <a:endParaRPr lang="fi-FI" dirty="0"/>
          </a:p>
          <a:p>
            <a:pPr>
              <a:spcAft>
                <a:spcPts val="600"/>
              </a:spcAft>
            </a:pPr>
            <a:r>
              <a:rPr lang="fi-FI" dirty="0"/>
              <a:t>3. </a:t>
            </a:r>
            <a:r>
              <a:rPr lang="fi-FI" dirty="0" err="1"/>
              <a:t>Stock</a:t>
            </a:r>
            <a:r>
              <a:rPr lang="fi-FI" dirty="0"/>
              <a:t>: </a:t>
            </a:r>
            <a:r>
              <a:rPr lang="fi-FI" dirty="0" err="1"/>
              <a:t>Raum</a:t>
            </a:r>
            <a:r>
              <a:rPr lang="fi-FI" dirty="0"/>
              <a:t> </a:t>
            </a:r>
            <a:r>
              <a:rPr lang="fi-FI" dirty="0" err="1"/>
              <a:t>für</a:t>
            </a:r>
            <a:r>
              <a:rPr lang="fi-FI" dirty="0"/>
              <a:t> </a:t>
            </a:r>
            <a:r>
              <a:rPr lang="fi-FI" dirty="0" err="1"/>
              <a:t>die</a:t>
            </a:r>
            <a:r>
              <a:rPr lang="fi-FI" dirty="0"/>
              <a:t> </a:t>
            </a:r>
            <a:r>
              <a:rPr lang="fi-FI" dirty="0" err="1"/>
              <a:t>Medienbestände</a:t>
            </a:r>
            <a:r>
              <a:rPr lang="fi-FI" dirty="0"/>
              <a:t>,  </a:t>
            </a:r>
            <a:r>
              <a:rPr lang="fi-FI" dirty="0" err="1"/>
              <a:t>sog</a:t>
            </a:r>
            <a:r>
              <a:rPr lang="fi-FI" dirty="0"/>
              <a:t>. ”</a:t>
            </a:r>
            <a:r>
              <a:rPr lang="fi-FI" dirty="0" err="1"/>
              <a:t>Bücherhimmel</a:t>
            </a:r>
            <a:r>
              <a:rPr lang="fi-FI" dirty="0"/>
              <a:t>”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507957" y="6268800"/>
            <a:ext cx="1237034" cy="25845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6B0B938-106A-4E9D-9931-8D19B263D192}" type="slidenum">
              <a:rPr lang="fi-FI" smtClean="0"/>
              <a:pPr>
                <a:spcAft>
                  <a:spcPts val="600"/>
                </a:spcAft>
              </a:pPr>
              <a:t>7</a:t>
            </a:fld>
            <a:endParaRPr lang="fi-FI"/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79EF0B0C-3D99-1D78-685F-3378E90EBF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63" r="1" b="1"/>
          <a:stretch/>
        </p:blipFill>
        <p:spPr>
          <a:xfrm>
            <a:off x="7131050" y="10"/>
            <a:ext cx="506095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0617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13D8EC88-7392-E933-9E90-A372EA1B43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1" b="2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EA075BC3-60A7-DA22-61EE-0EB57528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 err="1"/>
              <a:t>Die</a:t>
            </a:r>
            <a:r>
              <a:rPr lang="fi-FI" b="1" dirty="0"/>
              <a:t> Aula im </a:t>
            </a:r>
            <a:r>
              <a:rPr lang="fi-FI" b="1" dirty="0" err="1"/>
              <a:t>ersten</a:t>
            </a:r>
            <a:r>
              <a:rPr lang="fi-FI" b="1" dirty="0"/>
              <a:t> </a:t>
            </a:r>
            <a:r>
              <a:rPr lang="fi-FI" b="1" dirty="0" err="1"/>
              <a:t>Stock</a:t>
            </a:r>
            <a:r>
              <a:rPr lang="fi-FI" b="1" dirty="0"/>
              <a:t>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921ECE7-7056-2A9D-19E7-55C009B36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2128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ällön paikkamerkki 6" descr="Kuva, joka sisältää kohteen sisä-, katto, lattia, useita&#10;&#10;Kuvaus luotu automaattisesti">
            <a:extLst>
              <a:ext uri="{FF2B5EF4-FFF2-40B4-BE49-F238E27FC236}">
                <a16:creationId xmlns:a16="http://schemas.microsoft.com/office/drawing/2014/main" id="{A1245F13-0219-529F-6336-1895E128DD6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39688" y="428625"/>
            <a:ext cx="6126163" cy="4572000"/>
          </a:xfrm>
        </p:spPr>
      </p:pic>
      <p:pic>
        <p:nvPicPr>
          <p:cNvPr id="13" name="Sisällön paikkamerkki 12" descr="Kuva, joka sisältää kohteen teksti, sisä-, katto&#10;&#10;Kuvaus luotu automaattisesti">
            <a:extLst>
              <a:ext uri="{FF2B5EF4-FFF2-40B4-BE49-F238E27FC236}">
                <a16:creationId xmlns:a16="http://schemas.microsoft.com/office/drawing/2014/main" id="{3DDF9F30-AE0A-AA72-E17B-6301B39186C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6248400" y="428625"/>
            <a:ext cx="5903913" cy="4572000"/>
          </a:xfr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5AE44A99-4B62-677E-E3CC-9B7A14EB0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>
            <a:normAutofit/>
          </a:bodyPr>
          <a:lstStyle/>
          <a:p>
            <a:r>
              <a:rPr lang="fi-FI" b="1" dirty="0" err="1"/>
              <a:t>Die</a:t>
            </a:r>
            <a:r>
              <a:rPr lang="fi-FI" b="1" dirty="0"/>
              <a:t> </a:t>
            </a:r>
            <a:r>
              <a:rPr lang="fi-FI" b="1" dirty="0" err="1"/>
              <a:t>zweite</a:t>
            </a:r>
            <a:r>
              <a:rPr lang="fi-FI" b="1" dirty="0"/>
              <a:t> </a:t>
            </a:r>
            <a:r>
              <a:rPr lang="fi-FI" b="1" dirty="0" err="1"/>
              <a:t>Etage</a:t>
            </a:r>
            <a:r>
              <a:rPr lang="fi-FI" b="1" dirty="0"/>
              <a:t>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9EDAFAF-2E6E-CBB0-0249-FA68716A0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7957" y="6268800"/>
            <a:ext cx="1237034" cy="25845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6B0B938-106A-4E9D-9931-8D19B263D192}" type="slidenum">
              <a:rPr lang="fi-FI" smtClean="0"/>
              <a:pPr>
                <a:spcAft>
                  <a:spcPts val="600"/>
                </a:spcAft>
              </a:pPr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0268603"/>
      </p:ext>
    </p:extLst>
  </p:cSld>
  <p:clrMapOvr>
    <a:masterClrMapping/>
  </p:clrMapOvr>
</p:sld>
</file>

<file path=ppt/theme/theme1.xml><?xml version="1.0" encoding="utf-8"?>
<a:theme xmlns:a="http://schemas.openxmlformats.org/drawingml/2006/main" name="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malliesitys_laaja.potx" id="{D97BFE65-D5A7-4C16-8210-58015344F243}" vid="{ECC5AED8-7BAA-47EC-A628-C7123B302E64}"/>
    </a:ext>
  </a:extLst>
</a:theme>
</file>

<file path=ppt/theme/theme2.xml><?xml version="1.0" encoding="utf-8"?>
<a:theme xmlns:a="http://schemas.openxmlformats.org/drawingml/2006/main" name="1_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malliesitys_laaja.potx" id="{D97BFE65-D5A7-4C16-8210-58015344F243}" vid="{ECC5AED8-7BAA-47EC-A628-C7123B302E64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9318B31D4AE0948A9CC952312DEA325" ma:contentTypeVersion="17" ma:contentTypeDescription="Luo uusi asiakirja." ma:contentTypeScope="" ma:versionID="bb846bc9e4cf2461e86cb9378ae8e818">
  <xsd:schema xmlns:xsd="http://www.w3.org/2001/XMLSchema" xmlns:xs="http://www.w3.org/2001/XMLSchema" xmlns:p="http://schemas.microsoft.com/office/2006/metadata/properties" xmlns:ns2="674af623-98af-40fd-a2c5-62c1996deca6" xmlns:ns3="2017773b-dd20-4267-a586-eb6d20d939d9" xmlns:ns4="46fcde59-e350-40c2-8288-8d0ddcab9cfc" targetNamespace="http://schemas.microsoft.com/office/2006/metadata/properties" ma:root="true" ma:fieldsID="4a7e9b74d32def697b4425334093c59f" ns2:_="" ns3:_="" ns4:_="">
    <xsd:import namespace="674af623-98af-40fd-a2c5-62c1996deca6"/>
    <xsd:import namespace="2017773b-dd20-4267-a586-eb6d20d939d9"/>
    <xsd:import namespace="46fcde59-e350-40c2-8288-8d0ddcab9c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4af623-98af-40fd-a2c5-62c1996dec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1b13d2ae-8643-4d9b-9691-30b7950a7e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17773b-dd20-4267-a586-eb6d20d939d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fcde59-e350-40c2-8288-8d0ddcab9cfc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5205cc48-064c-44ff-a11a-f1b32adeed7c}" ma:internalName="TaxCatchAll" ma:showField="CatchAllData" ma:web="2017773b-dd20-4267-a586-eb6d20d939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74af623-98af-40fd-a2c5-62c1996deca6">
      <Terms xmlns="http://schemas.microsoft.com/office/infopath/2007/PartnerControls"/>
    </lcf76f155ced4ddcb4097134ff3c332f>
    <TaxCatchAll xmlns="46fcde59-e350-40c2-8288-8d0ddcab9cf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F95F25-DFBF-4B94-ADBA-57031ED5D0EE}">
  <ds:schemaRefs>
    <ds:schemaRef ds:uri="2017773b-dd20-4267-a586-eb6d20d939d9"/>
    <ds:schemaRef ds:uri="46fcde59-e350-40c2-8288-8d0ddcab9cfc"/>
    <ds:schemaRef ds:uri="674af623-98af-40fd-a2c5-62c1996deca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4D9411B-0537-42EB-940D-1516B1A8F256}">
  <ds:schemaRefs>
    <ds:schemaRef ds:uri="46fcde59-e350-40c2-8288-8d0ddcab9cfc"/>
    <ds:schemaRef ds:uri="674af623-98af-40fd-a2c5-62c1996deca6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2F5B150-7E03-4E89-A884-D2A528442F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HKI-perus</Template>
  <TotalTime>783</TotalTime>
  <Words>619</Words>
  <Application>Microsoft Office PowerPoint</Application>
  <PresentationFormat>Laajakuva</PresentationFormat>
  <Paragraphs>138</Paragraphs>
  <Slides>21</Slides>
  <Notes>21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Calibri</vt:lpstr>
      <vt:lpstr>HKI-perus</vt:lpstr>
      <vt:lpstr>1_HKI-perus</vt:lpstr>
      <vt:lpstr>Arbeitsplatz Oodi</vt:lpstr>
      <vt:lpstr>Eine Bibliothek im Herzen der Stadt</vt:lpstr>
      <vt:lpstr>Bibliotheksgesetz 2017</vt:lpstr>
      <vt:lpstr>PowerPoint-esitys</vt:lpstr>
      <vt:lpstr>PowerPoint-esitys</vt:lpstr>
      <vt:lpstr>Die Bibliothek in Zahlen</vt:lpstr>
      <vt:lpstr>Unterteilung der Bibliothek</vt:lpstr>
      <vt:lpstr>Die Aula im ersten Stock.</vt:lpstr>
      <vt:lpstr>Die zweite Etage.</vt:lpstr>
      <vt:lpstr>Der ”Bücherhimmel” </vt:lpstr>
      <vt:lpstr>Räume für das Personal.</vt:lpstr>
      <vt:lpstr>Räumlichkeiten  </vt:lpstr>
      <vt:lpstr>Räumlichkeiten</vt:lpstr>
      <vt:lpstr>Räumlichkeiten</vt:lpstr>
      <vt:lpstr>Räumlichkeiten</vt:lpstr>
      <vt:lpstr>Personal</vt:lpstr>
      <vt:lpstr>Personal</vt:lpstr>
      <vt:lpstr>Personal</vt:lpstr>
      <vt:lpstr>Personal</vt:lpstr>
      <vt:lpstr>Richtlinien für einen sicheren Raum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Ohje: Asettelumallit</dc:title>
  <dc:creator>Vahtikari Hannamari</dc:creator>
  <cp:lastModifiedBy>Rieck Ulla</cp:lastModifiedBy>
  <cp:revision>15</cp:revision>
  <dcterms:created xsi:type="dcterms:W3CDTF">2018-09-06T13:22:19Z</dcterms:created>
  <dcterms:modified xsi:type="dcterms:W3CDTF">2023-04-13T11:23:39Z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0x01010099318B31D4AE0948A9CC952312DEA325</vt:lpwstr>
  </property>
  <property fmtid="{D5CDD505-2E9C-101B-9397-08002B2CF9AE}" pid="3" name="MediaServiceImageTags">
    <vt:lpwstr/>
  </property>
  <property fmtid="{D5CDD505-2E9C-101B-9397-08002B2CF9AE}" pid="4" name="MSIP_Label_f35e945f-875f-47b7-87fa-10b3524d17f5_Enabled">
    <vt:lpwstr>true</vt:lpwstr>
  </property>
  <property fmtid="{D5CDD505-2E9C-101B-9397-08002B2CF9AE}" pid="5" name="MSIP_Label_f35e945f-875f-47b7-87fa-10b3524d17f5_SetDate">
    <vt:lpwstr>2023-01-26T07:31:28Z</vt:lpwstr>
  </property>
  <property fmtid="{D5CDD505-2E9C-101B-9397-08002B2CF9AE}" pid="6" name="MSIP_Label_f35e945f-875f-47b7-87fa-10b3524d17f5_Method">
    <vt:lpwstr>Standard</vt:lpwstr>
  </property>
  <property fmtid="{D5CDD505-2E9C-101B-9397-08002B2CF9AE}" pid="7" name="MSIP_Label_f35e945f-875f-47b7-87fa-10b3524d17f5_Name">
    <vt:lpwstr>Julkinen (harkinnanvaraisesti)</vt:lpwstr>
  </property>
  <property fmtid="{D5CDD505-2E9C-101B-9397-08002B2CF9AE}" pid="8" name="MSIP_Label_f35e945f-875f-47b7-87fa-10b3524d17f5_SiteId">
    <vt:lpwstr>3feb6bc1-d722-4726-966c-5b58b64df752</vt:lpwstr>
  </property>
  <property fmtid="{D5CDD505-2E9C-101B-9397-08002B2CF9AE}" pid="9" name="MSIP_Label_f35e945f-875f-47b7-87fa-10b3524d17f5_ActionId">
    <vt:lpwstr>2c897838-2697-42fe-9738-d24c5b3809f9</vt:lpwstr>
  </property>
  <property fmtid="{D5CDD505-2E9C-101B-9397-08002B2CF9AE}" pid="10" name="MSIP_Label_f35e945f-875f-47b7-87fa-10b3524d17f5_ContentBits">
    <vt:lpwstr>0</vt:lpwstr>
  </property>
</Properties>
</file>