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7.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8.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p:sldMasterIdLst>
    <p:sldMasterId id="2147483662" r:id="rId1"/>
  </p:sldMasterIdLst>
  <p:notesMasterIdLst>
    <p:notesMasterId r:id="rId28"/>
  </p:notesMasterIdLst>
  <p:handoutMasterIdLst>
    <p:handoutMasterId r:id="rId29"/>
  </p:handoutMasterIdLst>
  <p:sldIdLst>
    <p:sldId id="268" r:id="rId2"/>
    <p:sldId id="328" r:id="rId3"/>
    <p:sldId id="273" r:id="rId4"/>
    <p:sldId id="325" r:id="rId5"/>
    <p:sldId id="282" r:id="rId6"/>
    <p:sldId id="280" r:id="rId7"/>
    <p:sldId id="327" r:id="rId8"/>
    <p:sldId id="303" r:id="rId9"/>
    <p:sldId id="310" r:id="rId10"/>
    <p:sldId id="329" r:id="rId11"/>
    <p:sldId id="326" r:id="rId12"/>
    <p:sldId id="331" r:id="rId13"/>
    <p:sldId id="306" r:id="rId14"/>
    <p:sldId id="299" r:id="rId15"/>
    <p:sldId id="330" r:id="rId16"/>
    <p:sldId id="304" r:id="rId17"/>
    <p:sldId id="311" r:id="rId18"/>
    <p:sldId id="332" r:id="rId19"/>
    <p:sldId id="333" r:id="rId20"/>
    <p:sldId id="334" r:id="rId21"/>
    <p:sldId id="296" r:id="rId22"/>
    <p:sldId id="307" r:id="rId23"/>
    <p:sldId id="308" r:id="rId24"/>
    <p:sldId id="309" r:id="rId25"/>
    <p:sldId id="312" r:id="rId26"/>
    <p:sldId id="320" r:id="rId27"/>
  </p:sldIdLst>
  <p:sldSz cx="12192000" cy="6858000"/>
  <p:notesSz cx="6669088" cy="9872663"/>
  <p:embeddedFontLst>
    <p:embeddedFont>
      <p:font typeface="Roboto Light" pitchFamily="2" charset="0"/>
      <p:regular r:id="rId30"/>
      <p:italic r:id="rId31"/>
    </p:embeddedFont>
    <p:embeddedFont>
      <p:font typeface="Calibri" panose="020F0502020204030204" pitchFamily="34" charset="0"/>
      <p:regular r:id="rId32"/>
      <p:bold r:id="rId33"/>
      <p:italic r:id="rId34"/>
      <p:boldItalic r:id="rId35"/>
    </p:embeddedFont>
    <p:embeddedFont>
      <p:font typeface="Roboto" pitchFamily="2" charset="0"/>
      <p:regular r:id="rId36"/>
      <p:bold r:id="rId37"/>
      <p:italic r:id="rId38"/>
      <p:boldItalic r:id="rId39"/>
    </p:embeddedFont>
  </p:embeddedFontLst>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k112151" initials="A" lastIdx="14" clrIdx="0">
    <p:extLst/>
  </p:cmAuthor>
  <p:cmAuthor id="2" name="Prandner Dimitri" initials="PD" lastIdx="1"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28A7A"/>
    <a:srgbClr val="151515"/>
    <a:srgbClr val="D1DEDB"/>
    <a:srgbClr val="D9FAF6"/>
    <a:srgbClr val="934F6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043" autoAdjust="0"/>
    <p:restoredTop sz="77244" autoAdjust="0"/>
  </p:normalViewPr>
  <p:slideViewPr>
    <p:cSldViewPr snapToGrid="0">
      <p:cViewPr varScale="1">
        <p:scale>
          <a:sx n="64" d="100"/>
          <a:sy n="64" d="100"/>
        </p:scale>
        <p:origin x="1301" y="72"/>
      </p:cViewPr>
      <p:guideLst>
        <p:guide orient="horz" pos="2160"/>
        <p:guide pos="3840"/>
      </p:guideLst>
    </p:cSldViewPr>
  </p:slideViewPr>
  <p:outlineViewPr>
    <p:cViewPr>
      <p:scale>
        <a:sx n="33" d="100"/>
        <a:sy n="33" d="100"/>
      </p:scale>
      <p:origin x="0" y="-8942"/>
    </p:cViewPr>
  </p:outlineViewPr>
  <p:notesTextViewPr>
    <p:cViewPr>
      <p:scale>
        <a:sx n="3" d="2"/>
        <a:sy n="3" d="2"/>
      </p:scale>
      <p:origin x="0" y="0"/>
    </p:cViewPr>
  </p:notesTextViewPr>
  <p:notesViewPr>
    <p:cSldViewPr snapToGrid="0">
      <p:cViewPr varScale="1">
        <p:scale>
          <a:sx n="100" d="100"/>
          <a:sy n="100" d="100"/>
        </p:scale>
        <p:origin x="2694" y="7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0.fntdata"/><Relationship Id="rId21" Type="http://schemas.openxmlformats.org/officeDocument/2006/relationships/slide" Target="slides/slide20.xml"/><Relationship Id="rId34" Type="http://schemas.openxmlformats.org/officeDocument/2006/relationships/font" Target="fonts/font5.fntdata"/><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3.fntdata"/><Relationship Id="rId37" Type="http://schemas.openxmlformats.org/officeDocument/2006/relationships/font" Target="fonts/font8.fntdata"/><Relationship Id="rId40"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36" Type="http://schemas.openxmlformats.org/officeDocument/2006/relationships/font" Target="fonts/font7.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2.fntdata"/><Relationship Id="rId44" Type="http://schemas.openxmlformats.org/officeDocument/2006/relationships/tableStyles" Target="tableStyles.xml"/><Relationship Id="rId60"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1.fntdata"/><Relationship Id="rId35" Type="http://schemas.openxmlformats.org/officeDocument/2006/relationships/font" Target="fonts/font6.fntdata"/><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4.fntdata"/><Relationship Id="rId38" Type="http://schemas.openxmlformats.org/officeDocument/2006/relationships/font" Target="fonts/font9.fntdata"/><Relationship Id="rId20" Type="http://schemas.openxmlformats.org/officeDocument/2006/relationships/slide" Target="slides/slide19.xml"/><Relationship Id="rId41"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4C77148-EE12-4FD9-B105-2559D8090782}" type="doc">
      <dgm:prSet loTypeId="urn:microsoft.com/office/officeart/2008/layout/NameandTitleOrganizationalChart" loCatId="hierarchy" qsTypeId="urn:microsoft.com/office/officeart/2005/8/quickstyle/simple1" qsCatId="simple" csTypeId="urn:microsoft.com/office/officeart/2005/8/colors/accent1_2" csCatId="accent1" phldr="1"/>
      <dgm:spPr/>
      <dgm:t>
        <a:bodyPr/>
        <a:lstStyle/>
        <a:p>
          <a:endParaRPr lang="de-DE"/>
        </a:p>
      </dgm:t>
    </dgm:pt>
    <dgm:pt modelId="{75F1A1D5-BFFB-49E0-ACD0-94D32FDB8BE7}">
      <dgm:prSet phldrT="[Text]" phldr="1"/>
      <dgm:spPr/>
      <dgm:t>
        <a:bodyPr/>
        <a:lstStyle/>
        <a:p>
          <a:endParaRPr lang="de-DE" dirty="0"/>
        </a:p>
      </dgm:t>
    </dgm:pt>
    <dgm:pt modelId="{2D150FF8-668D-41E8-B385-06042479A515}" type="parTrans" cxnId="{13C1E3EF-A64E-4FAD-8340-9137018CBE55}">
      <dgm:prSet/>
      <dgm:spPr/>
      <dgm:t>
        <a:bodyPr/>
        <a:lstStyle/>
        <a:p>
          <a:endParaRPr lang="de-DE"/>
        </a:p>
      </dgm:t>
    </dgm:pt>
    <dgm:pt modelId="{63AD9EE7-5F28-4FA7-AA1F-AB507962A0E2}" type="sibTrans" cxnId="{13C1E3EF-A64E-4FAD-8340-9137018CBE55}">
      <dgm:prSet/>
      <dgm:spPr>
        <a:noFill/>
        <a:ln>
          <a:noFill/>
        </a:ln>
      </dgm:spPr>
      <dgm:t>
        <a:bodyPr/>
        <a:lstStyle/>
        <a:p>
          <a:endParaRPr lang="de-DE"/>
        </a:p>
      </dgm:t>
    </dgm:pt>
    <dgm:pt modelId="{B1EE1949-46F8-4812-BFFB-F81F32A0AB25}">
      <dgm:prSet phldrT="[Text]" custT="1"/>
      <dgm:spPr/>
      <dgm:t>
        <a:bodyPr/>
        <a:lstStyle/>
        <a:p>
          <a:r>
            <a:rPr lang="de-DE" sz="1600" dirty="0" err="1" smtClean="0"/>
            <a:t>Social</a:t>
          </a:r>
          <a:r>
            <a:rPr lang="de-DE" sz="1600" dirty="0" smtClean="0"/>
            <a:t> </a:t>
          </a:r>
          <a:r>
            <a:rPr lang="de-DE" sz="1600" dirty="0" err="1" smtClean="0"/>
            <a:t>Sciences</a:t>
          </a:r>
          <a:endParaRPr lang="de-DE" sz="1600" dirty="0" smtClean="0"/>
        </a:p>
        <a:p>
          <a:r>
            <a:rPr lang="de-DE" sz="1600" dirty="0" smtClean="0"/>
            <a:t>CESSDA ERIC</a:t>
          </a:r>
          <a:endParaRPr lang="de-DE" sz="1600" dirty="0"/>
        </a:p>
      </dgm:t>
    </dgm:pt>
    <dgm:pt modelId="{B9ED8B7C-ADE2-4F3A-AC8D-D93040644E44}" type="parTrans" cxnId="{A302B310-FD5B-4E97-A20E-55F4152C4F51}">
      <dgm:prSet/>
      <dgm:spPr/>
      <dgm:t>
        <a:bodyPr/>
        <a:lstStyle/>
        <a:p>
          <a:endParaRPr lang="de-DE"/>
        </a:p>
      </dgm:t>
    </dgm:pt>
    <dgm:pt modelId="{E87B6847-F5E3-45B1-8FB3-15D2A6C35C5A}" type="sibTrans" cxnId="{A302B310-FD5B-4E97-A20E-55F4152C4F51}">
      <dgm:prSet/>
      <dgm:spPr>
        <a:noFill/>
        <a:ln>
          <a:noFill/>
        </a:ln>
      </dgm:spPr>
      <dgm:t>
        <a:bodyPr/>
        <a:lstStyle/>
        <a:p>
          <a:endParaRPr lang="de-DE"/>
        </a:p>
      </dgm:t>
    </dgm:pt>
    <dgm:pt modelId="{1F7FB9C5-C0CB-47ED-80D2-1905994EDD2E}">
      <dgm:prSet phldrT="[Text]" custT="1"/>
      <dgm:spPr/>
      <dgm:t>
        <a:bodyPr tIns="0"/>
        <a:lstStyle/>
        <a:p>
          <a:pPr algn="ctr"/>
          <a:r>
            <a:rPr lang="de-DE" sz="1600" dirty="0" smtClean="0"/>
            <a:t>AUSSDA</a:t>
          </a:r>
        </a:p>
      </dgm:t>
    </dgm:pt>
    <dgm:pt modelId="{67456B48-FE50-495B-9378-12AEAEA51313}" type="parTrans" cxnId="{F7A3C59D-C150-473D-89DC-54A84F05F0EB}">
      <dgm:prSet/>
      <dgm:spPr>
        <a:ln>
          <a:noFill/>
        </a:ln>
      </dgm:spPr>
      <dgm:t>
        <a:bodyPr/>
        <a:lstStyle/>
        <a:p>
          <a:endParaRPr lang="de-DE"/>
        </a:p>
      </dgm:t>
    </dgm:pt>
    <dgm:pt modelId="{B2AF2B15-74B2-4D74-B450-C074002F33ED}" type="sibTrans" cxnId="{F7A3C59D-C150-473D-89DC-54A84F05F0EB}">
      <dgm:prSet custT="1"/>
      <dgm:spPr>
        <a:gradFill flip="none" rotWithShape="0">
          <a:gsLst>
            <a:gs pos="0">
              <a:srgbClr val="128A7A">
                <a:tint val="66000"/>
                <a:satMod val="160000"/>
              </a:srgbClr>
            </a:gs>
            <a:gs pos="50000">
              <a:srgbClr val="128A7A">
                <a:tint val="44500"/>
                <a:satMod val="160000"/>
              </a:srgbClr>
            </a:gs>
            <a:gs pos="100000">
              <a:srgbClr val="128A7A">
                <a:tint val="23500"/>
                <a:satMod val="160000"/>
              </a:srgbClr>
            </a:gs>
          </a:gsLst>
          <a:path path="circle">
            <a:fillToRect l="50000" t="50000" r="50000" b="50000"/>
          </a:path>
          <a:tileRect/>
        </a:gradFill>
        <a:ln w="28575">
          <a:solidFill>
            <a:schemeClr val="tx2"/>
          </a:solidFill>
        </a:ln>
      </dgm:spPr>
      <dgm:t>
        <a:bodyPr/>
        <a:lstStyle/>
        <a:p>
          <a:pPr algn="ctr"/>
          <a:r>
            <a:rPr lang="de-DE" sz="1400" dirty="0" smtClean="0"/>
            <a:t>Technical </a:t>
          </a:r>
          <a:r>
            <a:rPr lang="de-DE" sz="1400" dirty="0" err="1" smtClean="0"/>
            <a:t>Implementations</a:t>
          </a:r>
          <a:endParaRPr lang="de-DE" sz="1400" dirty="0"/>
        </a:p>
      </dgm:t>
    </dgm:pt>
    <dgm:pt modelId="{AF7479DC-F6EC-4749-AAEB-884C2D35F17B}">
      <dgm:prSet phldrT="[Text]" custT="1"/>
      <dgm:spPr/>
      <dgm:t>
        <a:bodyPr/>
        <a:lstStyle/>
        <a:p>
          <a:r>
            <a:rPr lang="de-DE" sz="1600" dirty="0" smtClean="0"/>
            <a:t>Domain C</a:t>
          </a:r>
          <a:endParaRPr lang="de-DE" sz="1600" dirty="0"/>
        </a:p>
      </dgm:t>
    </dgm:pt>
    <dgm:pt modelId="{48F9EEA1-9686-4827-A263-77487C43046E}" type="parTrans" cxnId="{090C2C0C-9A9A-4D91-A28D-D535A0AF64F0}">
      <dgm:prSet/>
      <dgm:spPr/>
      <dgm:t>
        <a:bodyPr/>
        <a:lstStyle/>
        <a:p>
          <a:endParaRPr lang="de-DE"/>
        </a:p>
      </dgm:t>
    </dgm:pt>
    <dgm:pt modelId="{58CA8173-0D11-467D-B8C2-01D6FCB6A500}" type="sibTrans" cxnId="{090C2C0C-9A9A-4D91-A28D-D535A0AF64F0}">
      <dgm:prSet/>
      <dgm:spPr>
        <a:noFill/>
        <a:ln>
          <a:noFill/>
        </a:ln>
      </dgm:spPr>
      <dgm:t>
        <a:bodyPr/>
        <a:lstStyle/>
        <a:p>
          <a:endParaRPr lang="de-DE"/>
        </a:p>
      </dgm:t>
    </dgm:pt>
    <dgm:pt modelId="{844B67E3-9B14-4D31-9A64-FA9E663B8721}">
      <dgm:prSet custT="1">
        <dgm:style>
          <a:lnRef idx="2">
            <a:schemeClr val="accent1">
              <a:shade val="50000"/>
            </a:schemeClr>
          </a:lnRef>
          <a:fillRef idx="1">
            <a:schemeClr val="accent1"/>
          </a:fillRef>
          <a:effectRef idx="0">
            <a:schemeClr val="accent1"/>
          </a:effectRef>
          <a:fontRef idx="minor">
            <a:schemeClr val="lt1"/>
          </a:fontRef>
        </dgm:style>
      </dgm:prSet>
      <dgm:spPr/>
      <dgm:t>
        <a:bodyPr/>
        <a:lstStyle/>
        <a:p>
          <a:r>
            <a:rPr lang="de-DE" sz="1600" dirty="0" smtClean="0"/>
            <a:t>Domain B</a:t>
          </a:r>
          <a:endParaRPr lang="de-DE" sz="1600" dirty="0"/>
        </a:p>
      </dgm:t>
    </dgm:pt>
    <dgm:pt modelId="{D33CDC0C-CA31-4637-A91B-482F9BC0C88E}" type="parTrans" cxnId="{D99FE58C-EF3A-4860-BEC5-3AA9CD991B0B}">
      <dgm:prSet/>
      <dgm:spPr/>
      <dgm:t>
        <a:bodyPr/>
        <a:lstStyle/>
        <a:p>
          <a:endParaRPr lang="de-DE"/>
        </a:p>
      </dgm:t>
    </dgm:pt>
    <dgm:pt modelId="{10DFEB13-5E17-49D4-95DF-21FE83D5266A}" type="sibTrans" cxnId="{D99FE58C-EF3A-4860-BEC5-3AA9CD991B0B}">
      <dgm:prSet/>
      <dgm:spPr>
        <a:noFill/>
        <a:ln>
          <a:noFill/>
        </a:ln>
      </dgm:spPr>
      <dgm:t>
        <a:bodyPr/>
        <a:lstStyle/>
        <a:p>
          <a:endParaRPr lang="de-DE"/>
        </a:p>
      </dgm:t>
    </dgm:pt>
    <dgm:pt modelId="{F6D6C4E3-D819-4703-A322-F5B0BF151282}">
      <dgm:prSet phldrT="[Text]" custT="1"/>
      <dgm:spPr/>
      <dgm:t>
        <a:bodyPr/>
        <a:lstStyle/>
        <a:p>
          <a:r>
            <a:rPr lang="de-DE" sz="1600" dirty="0" smtClean="0"/>
            <a:t>Researcher</a:t>
          </a:r>
          <a:endParaRPr lang="de-DE" sz="1600" dirty="0"/>
        </a:p>
      </dgm:t>
    </dgm:pt>
    <dgm:pt modelId="{F22C7073-DB29-422B-9587-646B2F294662}" type="parTrans" cxnId="{D52C3367-2250-41A8-88C0-AC3F242F576D}">
      <dgm:prSet/>
      <dgm:spPr/>
      <dgm:t>
        <a:bodyPr/>
        <a:lstStyle/>
        <a:p>
          <a:endParaRPr lang="de-DE"/>
        </a:p>
      </dgm:t>
    </dgm:pt>
    <dgm:pt modelId="{8E8EC611-361E-43FD-9247-3AB25FD639BA}" type="sibTrans" cxnId="{D52C3367-2250-41A8-88C0-AC3F242F576D}">
      <dgm:prSet/>
      <dgm:spPr>
        <a:noFill/>
        <a:ln>
          <a:noFill/>
        </a:ln>
      </dgm:spPr>
      <dgm:t>
        <a:bodyPr/>
        <a:lstStyle/>
        <a:p>
          <a:endParaRPr lang="de-DE"/>
        </a:p>
      </dgm:t>
    </dgm:pt>
    <dgm:pt modelId="{E94E8DAD-876B-45B2-BB06-843DB7701DDA}">
      <dgm:prSet custT="1"/>
      <dgm:spPr/>
      <dgm:t>
        <a:bodyPr/>
        <a:lstStyle/>
        <a:p>
          <a:r>
            <a:rPr lang="de-DE" sz="1600" dirty="0" err="1" smtClean="0"/>
            <a:t>more</a:t>
          </a:r>
          <a:r>
            <a:rPr lang="de-DE" sz="1600" dirty="0" smtClean="0"/>
            <a:t>…</a:t>
          </a:r>
          <a:endParaRPr lang="de-DE" sz="1600" dirty="0"/>
        </a:p>
      </dgm:t>
    </dgm:pt>
    <dgm:pt modelId="{0D8A1736-491D-4DAD-98F6-440ACE389340}" type="parTrans" cxnId="{458710C9-29D7-4EF7-AD14-F6E56A655680}">
      <dgm:prSet/>
      <dgm:spPr>
        <a:ln>
          <a:solidFill>
            <a:srgbClr val="128A7A"/>
          </a:solidFill>
          <a:prstDash val="sysDash"/>
        </a:ln>
      </dgm:spPr>
      <dgm:t>
        <a:bodyPr/>
        <a:lstStyle/>
        <a:p>
          <a:endParaRPr lang="de-DE"/>
        </a:p>
      </dgm:t>
    </dgm:pt>
    <dgm:pt modelId="{A95ACFA6-C8AA-4023-BE46-C5314B2EFAB7}" type="sibTrans" cxnId="{458710C9-29D7-4EF7-AD14-F6E56A655680}">
      <dgm:prSet/>
      <dgm:spPr>
        <a:noFill/>
        <a:ln>
          <a:noFill/>
        </a:ln>
      </dgm:spPr>
      <dgm:t>
        <a:bodyPr/>
        <a:lstStyle/>
        <a:p>
          <a:endParaRPr lang="de-DE"/>
        </a:p>
      </dgm:t>
    </dgm:pt>
    <dgm:pt modelId="{625CC8EC-3A23-4681-9126-D5277CD296D0}">
      <dgm:prSet custT="1"/>
      <dgm:spPr/>
      <dgm:t>
        <a:bodyPr tIns="36000"/>
        <a:lstStyle/>
        <a:p>
          <a:r>
            <a:rPr lang="de-DE" sz="1600" dirty="0" smtClean="0"/>
            <a:t>Member State Infrastructure C</a:t>
          </a:r>
          <a:endParaRPr lang="de-DE" sz="1600" dirty="0"/>
        </a:p>
      </dgm:t>
    </dgm:pt>
    <dgm:pt modelId="{31970C45-E22F-41F4-B78B-034223563FA1}" type="parTrans" cxnId="{45ABDFD7-6022-40F6-A0CA-07522E483329}">
      <dgm:prSet/>
      <dgm:spPr/>
      <dgm:t>
        <a:bodyPr/>
        <a:lstStyle/>
        <a:p>
          <a:endParaRPr lang="de-DE"/>
        </a:p>
      </dgm:t>
    </dgm:pt>
    <dgm:pt modelId="{BF985E26-6F4D-4646-9B9C-F4A642916A86}" type="sibTrans" cxnId="{45ABDFD7-6022-40F6-A0CA-07522E483329}">
      <dgm:prSet/>
      <dgm:spPr>
        <a:noFill/>
        <a:ln>
          <a:noFill/>
        </a:ln>
      </dgm:spPr>
      <dgm:t>
        <a:bodyPr/>
        <a:lstStyle/>
        <a:p>
          <a:endParaRPr lang="de-DE"/>
        </a:p>
      </dgm:t>
    </dgm:pt>
    <dgm:pt modelId="{AA422B75-0949-4B60-9D32-29BC7D00C61C}">
      <dgm:prSet custT="1"/>
      <dgm:spPr/>
      <dgm:t>
        <a:bodyPr/>
        <a:lstStyle/>
        <a:p>
          <a:r>
            <a:rPr lang="de-DE" sz="1600" dirty="0" smtClean="0"/>
            <a:t>Member State Infrastructure A</a:t>
          </a:r>
          <a:endParaRPr lang="de-DE" sz="1600" dirty="0"/>
        </a:p>
      </dgm:t>
    </dgm:pt>
    <dgm:pt modelId="{4E66974C-86A1-4D2D-8658-1D2F7DC1B9A8}" type="parTrans" cxnId="{71C76813-C975-4E26-B0C7-A23E095989AE}">
      <dgm:prSet/>
      <dgm:spPr/>
      <dgm:t>
        <a:bodyPr/>
        <a:lstStyle/>
        <a:p>
          <a:endParaRPr lang="de-DE"/>
        </a:p>
      </dgm:t>
    </dgm:pt>
    <dgm:pt modelId="{C0D54C01-143F-481A-A6E7-C7E6E875ACFB}" type="sibTrans" cxnId="{71C76813-C975-4E26-B0C7-A23E095989AE}">
      <dgm:prSet/>
      <dgm:spPr>
        <a:noFill/>
        <a:ln>
          <a:noFill/>
        </a:ln>
      </dgm:spPr>
      <dgm:t>
        <a:bodyPr/>
        <a:lstStyle/>
        <a:p>
          <a:endParaRPr lang="de-DE"/>
        </a:p>
      </dgm:t>
    </dgm:pt>
    <dgm:pt modelId="{8E677446-893D-4BFE-B0C1-D41D63A85136}">
      <dgm:prSet custT="1"/>
      <dgm:spPr/>
      <dgm:t>
        <a:bodyPr/>
        <a:lstStyle/>
        <a:p>
          <a:r>
            <a:rPr lang="de-DE" sz="1600" dirty="0" err="1" smtClean="0"/>
            <a:t>more</a:t>
          </a:r>
          <a:r>
            <a:rPr lang="de-DE" sz="1600" dirty="0" smtClean="0"/>
            <a:t>…</a:t>
          </a:r>
          <a:endParaRPr lang="de-DE" sz="1600" dirty="0"/>
        </a:p>
      </dgm:t>
    </dgm:pt>
    <dgm:pt modelId="{18A50882-4D13-48DC-9A96-7AC851D14B06}" type="parTrans" cxnId="{C7BAAFB4-ABF9-4FDF-8AE1-91D21829DC26}">
      <dgm:prSet/>
      <dgm:spPr>
        <a:ln>
          <a:solidFill>
            <a:srgbClr val="128A7A"/>
          </a:solidFill>
          <a:prstDash val="sysDash"/>
        </a:ln>
      </dgm:spPr>
      <dgm:t>
        <a:bodyPr/>
        <a:lstStyle/>
        <a:p>
          <a:endParaRPr lang="de-DE"/>
        </a:p>
      </dgm:t>
    </dgm:pt>
    <dgm:pt modelId="{FEBB76B6-5475-4213-9BE5-22D391ED7A24}" type="sibTrans" cxnId="{C7BAAFB4-ABF9-4FDF-8AE1-91D21829DC26}">
      <dgm:prSet/>
      <dgm:spPr>
        <a:noFill/>
        <a:ln>
          <a:noFill/>
        </a:ln>
      </dgm:spPr>
      <dgm:t>
        <a:bodyPr/>
        <a:lstStyle/>
        <a:p>
          <a:endParaRPr lang="de-DE"/>
        </a:p>
      </dgm:t>
    </dgm:pt>
    <dgm:pt modelId="{8EBCCE8C-8E87-4AE5-A9CF-05A283D5D4E8}" type="pres">
      <dgm:prSet presAssocID="{24C77148-EE12-4FD9-B105-2559D8090782}" presName="hierChild1" presStyleCnt="0">
        <dgm:presLayoutVars>
          <dgm:orgChart val="1"/>
          <dgm:chPref val="1"/>
          <dgm:dir/>
          <dgm:animOne val="branch"/>
          <dgm:animLvl val="lvl"/>
          <dgm:resizeHandles/>
        </dgm:presLayoutVars>
      </dgm:prSet>
      <dgm:spPr/>
      <dgm:t>
        <a:bodyPr/>
        <a:lstStyle/>
        <a:p>
          <a:endParaRPr lang="de-DE"/>
        </a:p>
      </dgm:t>
    </dgm:pt>
    <dgm:pt modelId="{2473B8BA-58F3-450A-ACEE-83F89C787159}" type="pres">
      <dgm:prSet presAssocID="{F6D6C4E3-D819-4703-A322-F5B0BF151282}" presName="hierRoot1" presStyleCnt="0">
        <dgm:presLayoutVars>
          <dgm:hierBranch val="init"/>
        </dgm:presLayoutVars>
      </dgm:prSet>
      <dgm:spPr/>
    </dgm:pt>
    <dgm:pt modelId="{ACD5273D-E56F-4760-8746-FE4E375551CD}" type="pres">
      <dgm:prSet presAssocID="{F6D6C4E3-D819-4703-A322-F5B0BF151282}" presName="rootComposite1" presStyleCnt="0"/>
      <dgm:spPr/>
    </dgm:pt>
    <dgm:pt modelId="{A848E518-59EB-48C6-838C-E21E09EA8316}" type="pres">
      <dgm:prSet presAssocID="{F6D6C4E3-D819-4703-A322-F5B0BF151282}" presName="rootText1" presStyleLbl="node0" presStyleIdx="0" presStyleCnt="1" custLinFactNeighborX="-321" custLinFactNeighborY="34392">
        <dgm:presLayoutVars>
          <dgm:chMax/>
          <dgm:chPref val="3"/>
        </dgm:presLayoutVars>
      </dgm:prSet>
      <dgm:spPr/>
      <dgm:t>
        <a:bodyPr/>
        <a:lstStyle/>
        <a:p>
          <a:endParaRPr lang="de-DE"/>
        </a:p>
      </dgm:t>
    </dgm:pt>
    <dgm:pt modelId="{86967F71-A5D4-4C2F-8E79-6DBA8C2A3456}" type="pres">
      <dgm:prSet presAssocID="{F6D6C4E3-D819-4703-A322-F5B0BF151282}" presName="titleText1" presStyleLbl="fgAcc0" presStyleIdx="0" presStyleCnt="1">
        <dgm:presLayoutVars>
          <dgm:chMax val="0"/>
          <dgm:chPref val="0"/>
        </dgm:presLayoutVars>
      </dgm:prSet>
      <dgm:spPr/>
      <dgm:t>
        <a:bodyPr/>
        <a:lstStyle/>
        <a:p>
          <a:endParaRPr lang="de-DE"/>
        </a:p>
      </dgm:t>
    </dgm:pt>
    <dgm:pt modelId="{D4232CF4-C4F2-497E-932F-9F852C0B873A}" type="pres">
      <dgm:prSet presAssocID="{F6D6C4E3-D819-4703-A322-F5B0BF151282}" presName="rootConnector1" presStyleLbl="node1" presStyleIdx="0" presStyleCnt="9"/>
      <dgm:spPr/>
      <dgm:t>
        <a:bodyPr/>
        <a:lstStyle/>
        <a:p>
          <a:endParaRPr lang="de-DE"/>
        </a:p>
      </dgm:t>
    </dgm:pt>
    <dgm:pt modelId="{2618F2DF-D5EF-428F-B47D-125D37C5AB13}" type="pres">
      <dgm:prSet presAssocID="{F6D6C4E3-D819-4703-A322-F5B0BF151282}" presName="hierChild2" presStyleCnt="0"/>
      <dgm:spPr/>
    </dgm:pt>
    <dgm:pt modelId="{4A532728-AB00-4C78-A44F-C065D7AF0126}" type="pres">
      <dgm:prSet presAssocID="{2D150FF8-668D-41E8-B385-06042479A515}" presName="Name37" presStyleLbl="parChTrans1D2" presStyleIdx="0" presStyleCnt="1"/>
      <dgm:spPr/>
      <dgm:t>
        <a:bodyPr/>
        <a:lstStyle/>
        <a:p>
          <a:endParaRPr lang="de-DE"/>
        </a:p>
      </dgm:t>
    </dgm:pt>
    <dgm:pt modelId="{82C84CC8-84C8-4E10-AD56-E9B832B0789B}" type="pres">
      <dgm:prSet presAssocID="{75F1A1D5-BFFB-49E0-ACD0-94D32FDB8BE7}" presName="hierRoot2" presStyleCnt="0">
        <dgm:presLayoutVars>
          <dgm:hierBranch val="init"/>
        </dgm:presLayoutVars>
      </dgm:prSet>
      <dgm:spPr/>
    </dgm:pt>
    <dgm:pt modelId="{29A5264D-FD87-43EC-954A-146EDC9CAA50}" type="pres">
      <dgm:prSet presAssocID="{75F1A1D5-BFFB-49E0-ACD0-94D32FDB8BE7}" presName="rootComposite" presStyleCnt="0"/>
      <dgm:spPr/>
    </dgm:pt>
    <dgm:pt modelId="{164CD350-50F4-42D0-BBB1-3DCE02D7D434}" type="pres">
      <dgm:prSet presAssocID="{75F1A1D5-BFFB-49E0-ACD0-94D32FDB8BE7}" presName="rootText" presStyleLbl="node1" presStyleIdx="0" presStyleCnt="9" custScaleX="18435" custScaleY="77501" custLinFactNeighborX="9764" custLinFactNeighborY="3812">
        <dgm:presLayoutVars>
          <dgm:chMax/>
          <dgm:chPref val="3"/>
        </dgm:presLayoutVars>
      </dgm:prSet>
      <dgm:spPr/>
      <dgm:t>
        <a:bodyPr/>
        <a:lstStyle/>
        <a:p>
          <a:endParaRPr lang="de-DE"/>
        </a:p>
      </dgm:t>
    </dgm:pt>
    <dgm:pt modelId="{001B7BE0-2EC8-4886-B057-CFEF31D82B29}" type="pres">
      <dgm:prSet presAssocID="{75F1A1D5-BFFB-49E0-ACD0-94D32FDB8BE7}" presName="titleText2" presStyleLbl="fgAcc1" presStyleIdx="0" presStyleCnt="9">
        <dgm:presLayoutVars>
          <dgm:chMax val="0"/>
          <dgm:chPref val="0"/>
        </dgm:presLayoutVars>
      </dgm:prSet>
      <dgm:spPr/>
      <dgm:t>
        <a:bodyPr/>
        <a:lstStyle/>
        <a:p>
          <a:endParaRPr lang="de-DE"/>
        </a:p>
      </dgm:t>
    </dgm:pt>
    <dgm:pt modelId="{89FEDC8E-43B4-4AEA-B554-F8D0BEBD5B75}" type="pres">
      <dgm:prSet presAssocID="{75F1A1D5-BFFB-49E0-ACD0-94D32FDB8BE7}" presName="rootConnector" presStyleLbl="node2" presStyleIdx="0" presStyleCnt="0"/>
      <dgm:spPr/>
      <dgm:t>
        <a:bodyPr/>
        <a:lstStyle/>
        <a:p>
          <a:endParaRPr lang="de-DE"/>
        </a:p>
      </dgm:t>
    </dgm:pt>
    <dgm:pt modelId="{C162FCD3-58AE-4529-A792-A13D980F6CA7}" type="pres">
      <dgm:prSet presAssocID="{75F1A1D5-BFFB-49E0-ACD0-94D32FDB8BE7}" presName="hierChild4" presStyleCnt="0"/>
      <dgm:spPr/>
    </dgm:pt>
    <dgm:pt modelId="{6F492E53-48FD-4C17-A897-28246D0171EE}" type="pres">
      <dgm:prSet presAssocID="{B9ED8B7C-ADE2-4F3A-AC8D-D93040644E44}" presName="Name37" presStyleLbl="parChTrans1D3" presStyleIdx="0" presStyleCnt="4"/>
      <dgm:spPr/>
      <dgm:t>
        <a:bodyPr/>
        <a:lstStyle/>
        <a:p>
          <a:endParaRPr lang="de-DE"/>
        </a:p>
      </dgm:t>
    </dgm:pt>
    <dgm:pt modelId="{0EC9230C-7BF2-4F64-A543-0C391B967D53}" type="pres">
      <dgm:prSet presAssocID="{B1EE1949-46F8-4812-BFFB-F81F32A0AB25}" presName="hierRoot2" presStyleCnt="0">
        <dgm:presLayoutVars>
          <dgm:hierBranch val="init"/>
        </dgm:presLayoutVars>
      </dgm:prSet>
      <dgm:spPr/>
    </dgm:pt>
    <dgm:pt modelId="{1F47C476-40A8-47C1-816A-3CC5BB74B969}" type="pres">
      <dgm:prSet presAssocID="{B1EE1949-46F8-4812-BFFB-F81F32A0AB25}" presName="rootComposite" presStyleCnt="0"/>
      <dgm:spPr/>
    </dgm:pt>
    <dgm:pt modelId="{8DCB140B-38E8-4A83-9DDC-D3F4C33FD4E7}" type="pres">
      <dgm:prSet presAssocID="{B1EE1949-46F8-4812-BFFB-F81F32A0AB25}" presName="rootText" presStyleLbl="node1" presStyleIdx="1" presStyleCnt="9">
        <dgm:presLayoutVars>
          <dgm:chMax/>
          <dgm:chPref val="3"/>
        </dgm:presLayoutVars>
      </dgm:prSet>
      <dgm:spPr/>
      <dgm:t>
        <a:bodyPr/>
        <a:lstStyle/>
        <a:p>
          <a:endParaRPr lang="de-DE"/>
        </a:p>
      </dgm:t>
    </dgm:pt>
    <dgm:pt modelId="{D0E77E62-3F4B-454F-91E7-192B00E5B8F0}" type="pres">
      <dgm:prSet presAssocID="{B1EE1949-46F8-4812-BFFB-F81F32A0AB25}" presName="titleText2" presStyleLbl="fgAcc1" presStyleIdx="1" presStyleCnt="9">
        <dgm:presLayoutVars>
          <dgm:chMax val="0"/>
          <dgm:chPref val="0"/>
        </dgm:presLayoutVars>
      </dgm:prSet>
      <dgm:spPr/>
      <dgm:t>
        <a:bodyPr/>
        <a:lstStyle/>
        <a:p>
          <a:endParaRPr lang="de-DE"/>
        </a:p>
      </dgm:t>
    </dgm:pt>
    <dgm:pt modelId="{71774615-3099-496C-BAEF-DDA75BF8E4CC}" type="pres">
      <dgm:prSet presAssocID="{B1EE1949-46F8-4812-BFFB-F81F32A0AB25}" presName="rootConnector" presStyleLbl="node3" presStyleIdx="0" presStyleCnt="0"/>
      <dgm:spPr/>
      <dgm:t>
        <a:bodyPr/>
        <a:lstStyle/>
        <a:p>
          <a:endParaRPr lang="de-DE"/>
        </a:p>
      </dgm:t>
    </dgm:pt>
    <dgm:pt modelId="{7308EB3E-2C98-4FA4-88EA-2D3EA75A6F8B}" type="pres">
      <dgm:prSet presAssocID="{B1EE1949-46F8-4812-BFFB-F81F32A0AB25}" presName="hierChild4" presStyleCnt="0"/>
      <dgm:spPr/>
    </dgm:pt>
    <dgm:pt modelId="{90E09FF5-E5D6-43F9-8AE0-317F035356C0}" type="pres">
      <dgm:prSet presAssocID="{4E66974C-86A1-4D2D-8658-1D2F7DC1B9A8}" presName="Name37" presStyleLbl="parChTrans1D4" presStyleIdx="0" presStyleCnt="4"/>
      <dgm:spPr/>
      <dgm:t>
        <a:bodyPr/>
        <a:lstStyle/>
        <a:p>
          <a:endParaRPr lang="de-DE"/>
        </a:p>
      </dgm:t>
    </dgm:pt>
    <dgm:pt modelId="{E987245C-46BB-44A6-8717-65E15A77137E}" type="pres">
      <dgm:prSet presAssocID="{AA422B75-0949-4B60-9D32-29BC7D00C61C}" presName="hierRoot2" presStyleCnt="0">
        <dgm:presLayoutVars>
          <dgm:hierBranch val="init"/>
        </dgm:presLayoutVars>
      </dgm:prSet>
      <dgm:spPr/>
    </dgm:pt>
    <dgm:pt modelId="{CF8E7CE1-3B6A-43A1-8988-9501234F9C22}" type="pres">
      <dgm:prSet presAssocID="{AA422B75-0949-4B60-9D32-29BC7D00C61C}" presName="rootComposite" presStyleCnt="0"/>
      <dgm:spPr/>
    </dgm:pt>
    <dgm:pt modelId="{AD488253-DC29-405B-A908-FAFA989214C0}" type="pres">
      <dgm:prSet presAssocID="{AA422B75-0949-4B60-9D32-29BC7D00C61C}" presName="rootText" presStyleLbl="node1" presStyleIdx="2" presStyleCnt="9">
        <dgm:presLayoutVars>
          <dgm:chMax/>
          <dgm:chPref val="3"/>
        </dgm:presLayoutVars>
      </dgm:prSet>
      <dgm:spPr/>
      <dgm:t>
        <a:bodyPr/>
        <a:lstStyle/>
        <a:p>
          <a:endParaRPr lang="de-DE"/>
        </a:p>
      </dgm:t>
    </dgm:pt>
    <dgm:pt modelId="{9EA29E63-5DB2-41E6-83AE-C8F7D99FCBC6}" type="pres">
      <dgm:prSet presAssocID="{AA422B75-0949-4B60-9D32-29BC7D00C61C}" presName="titleText2" presStyleLbl="fgAcc1" presStyleIdx="2" presStyleCnt="9">
        <dgm:presLayoutVars>
          <dgm:chMax val="0"/>
          <dgm:chPref val="0"/>
        </dgm:presLayoutVars>
      </dgm:prSet>
      <dgm:spPr/>
      <dgm:t>
        <a:bodyPr/>
        <a:lstStyle/>
        <a:p>
          <a:endParaRPr lang="de-DE"/>
        </a:p>
      </dgm:t>
    </dgm:pt>
    <dgm:pt modelId="{AFD6418A-BEA3-4C6D-9153-2D6FD2608409}" type="pres">
      <dgm:prSet presAssocID="{AA422B75-0949-4B60-9D32-29BC7D00C61C}" presName="rootConnector" presStyleLbl="node4" presStyleIdx="0" presStyleCnt="0"/>
      <dgm:spPr/>
      <dgm:t>
        <a:bodyPr/>
        <a:lstStyle/>
        <a:p>
          <a:endParaRPr lang="de-DE"/>
        </a:p>
      </dgm:t>
    </dgm:pt>
    <dgm:pt modelId="{05DF1586-BF98-4D91-9C71-FE3C8DDD8363}" type="pres">
      <dgm:prSet presAssocID="{AA422B75-0949-4B60-9D32-29BC7D00C61C}" presName="hierChild4" presStyleCnt="0"/>
      <dgm:spPr/>
    </dgm:pt>
    <dgm:pt modelId="{59BA6AB6-56A5-4C24-81FD-8D1B75A1016A}" type="pres">
      <dgm:prSet presAssocID="{AA422B75-0949-4B60-9D32-29BC7D00C61C}" presName="hierChild5" presStyleCnt="0"/>
      <dgm:spPr/>
    </dgm:pt>
    <dgm:pt modelId="{6138AFB1-2821-4E51-9B46-CBEA100063BD}" type="pres">
      <dgm:prSet presAssocID="{67456B48-FE50-495B-9378-12AEAEA51313}" presName="Name37" presStyleLbl="parChTrans1D4" presStyleIdx="1" presStyleCnt="4"/>
      <dgm:spPr/>
      <dgm:t>
        <a:bodyPr/>
        <a:lstStyle/>
        <a:p>
          <a:endParaRPr lang="de-DE"/>
        </a:p>
      </dgm:t>
    </dgm:pt>
    <dgm:pt modelId="{42B02B15-A35E-4835-87C0-39B7B762D07B}" type="pres">
      <dgm:prSet presAssocID="{1F7FB9C5-C0CB-47ED-80D2-1905994EDD2E}" presName="hierRoot2" presStyleCnt="0">
        <dgm:presLayoutVars>
          <dgm:hierBranch val="init"/>
        </dgm:presLayoutVars>
      </dgm:prSet>
      <dgm:spPr/>
    </dgm:pt>
    <dgm:pt modelId="{6612F485-F498-49FF-8FED-7A9F3AC6A34A}" type="pres">
      <dgm:prSet presAssocID="{1F7FB9C5-C0CB-47ED-80D2-1905994EDD2E}" presName="rootComposite" presStyleCnt="0"/>
      <dgm:spPr/>
    </dgm:pt>
    <dgm:pt modelId="{F47BFDAC-FC34-489E-9A09-8657EF37141B}" type="pres">
      <dgm:prSet presAssocID="{1F7FB9C5-C0CB-47ED-80D2-1905994EDD2E}" presName="rootText" presStyleLbl="node1" presStyleIdx="3" presStyleCnt="9" custLinFactNeighborX="-4932" custLinFactNeighborY="-2540">
        <dgm:presLayoutVars>
          <dgm:chMax/>
          <dgm:chPref val="3"/>
        </dgm:presLayoutVars>
      </dgm:prSet>
      <dgm:spPr/>
      <dgm:t>
        <a:bodyPr/>
        <a:lstStyle/>
        <a:p>
          <a:endParaRPr lang="de-DE"/>
        </a:p>
      </dgm:t>
    </dgm:pt>
    <dgm:pt modelId="{A94BDABA-7BC8-483B-8E49-A8FDE719BE02}" type="pres">
      <dgm:prSet presAssocID="{1F7FB9C5-C0CB-47ED-80D2-1905994EDD2E}" presName="titleText2" presStyleLbl="fgAcc1" presStyleIdx="3" presStyleCnt="9" custScaleX="109228" custScaleY="177817" custLinFactNeighborX="-4490" custLinFactNeighborY="-14617">
        <dgm:presLayoutVars>
          <dgm:chMax val="0"/>
          <dgm:chPref val="0"/>
        </dgm:presLayoutVars>
      </dgm:prSet>
      <dgm:spPr/>
      <dgm:t>
        <a:bodyPr/>
        <a:lstStyle/>
        <a:p>
          <a:endParaRPr lang="de-DE"/>
        </a:p>
      </dgm:t>
    </dgm:pt>
    <dgm:pt modelId="{CBB0E153-E6E7-4C0B-B98A-F5A3ABD69FAC}" type="pres">
      <dgm:prSet presAssocID="{1F7FB9C5-C0CB-47ED-80D2-1905994EDD2E}" presName="rootConnector" presStyleLbl="node4" presStyleIdx="0" presStyleCnt="0"/>
      <dgm:spPr/>
      <dgm:t>
        <a:bodyPr/>
        <a:lstStyle/>
        <a:p>
          <a:endParaRPr lang="de-DE"/>
        </a:p>
      </dgm:t>
    </dgm:pt>
    <dgm:pt modelId="{4EB83D31-6CD2-4B60-A406-E4826C6A3803}" type="pres">
      <dgm:prSet presAssocID="{1F7FB9C5-C0CB-47ED-80D2-1905994EDD2E}" presName="hierChild4" presStyleCnt="0"/>
      <dgm:spPr/>
    </dgm:pt>
    <dgm:pt modelId="{DA49D8A9-2700-4D51-8DB0-5D6FCEF9DD7C}" type="pres">
      <dgm:prSet presAssocID="{1F7FB9C5-C0CB-47ED-80D2-1905994EDD2E}" presName="hierChild5" presStyleCnt="0"/>
      <dgm:spPr/>
    </dgm:pt>
    <dgm:pt modelId="{931619A1-C709-4601-9DDD-593B0855BA6C}" type="pres">
      <dgm:prSet presAssocID="{31970C45-E22F-41F4-B78B-034223563FA1}" presName="Name37" presStyleLbl="parChTrans1D4" presStyleIdx="2" presStyleCnt="4"/>
      <dgm:spPr/>
      <dgm:t>
        <a:bodyPr/>
        <a:lstStyle/>
        <a:p>
          <a:endParaRPr lang="de-DE"/>
        </a:p>
      </dgm:t>
    </dgm:pt>
    <dgm:pt modelId="{D0AF22F4-AB53-4E1A-8882-F702003EB3A9}" type="pres">
      <dgm:prSet presAssocID="{625CC8EC-3A23-4681-9126-D5277CD296D0}" presName="hierRoot2" presStyleCnt="0">
        <dgm:presLayoutVars>
          <dgm:hierBranch val="init"/>
        </dgm:presLayoutVars>
      </dgm:prSet>
      <dgm:spPr/>
    </dgm:pt>
    <dgm:pt modelId="{74B10D08-E8CC-4E69-9B80-6B39B5A360F4}" type="pres">
      <dgm:prSet presAssocID="{625CC8EC-3A23-4681-9126-D5277CD296D0}" presName="rootComposite" presStyleCnt="0"/>
      <dgm:spPr/>
    </dgm:pt>
    <dgm:pt modelId="{EB1A5048-64A7-4E90-A9DA-6435C98254A7}" type="pres">
      <dgm:prSet presAssocID="{625CC8EC-3A23-4681-9126-D5277CD296D0}" presName="rootText" presStyleLbl="node1" presStyleIdx="4" presStyleCnt="9">
        <dgm:presLayoutVars>
          <dgm:chMax/>
          <dgm:chPref val="3"/>
        </dgm:presLayoutVars>
      </dgm:prSet>
      <dgm:spPr/>
      <dgm:t>
        <a:bodyPr/>
        <a:lstStyle/>
        <a:p>
          <a:endParaRPr lang="de-DE"/>
        </a:p>
      </dgm:t>
    </dgm:pt>
    <dgm:pt modelId="{96AEAD63-BAEA-4440-877A-BAE6642D28ED}" type="pres">
      <dgm:prSet presAssocID="{625CC8EC-3A23-4681-9126-D5277CD296D0}" presName="titleText2" presStyleLbl="fgAcc1" presStyleIdx="4" presStyleCnt="9">
        <dgm:presLayoutVars>
          <dgm:chMax val="0"/>
          <dgm:chPref val="0"/>
        </dgm:presLayoutVars>
      </dgm:prSet>
      <dgm:spPr/>
      <dgm:t>
        <a:bodyPr/>
        <a:lstStyle/>
        <a:p>
          <a:endParaRPr lang="de-DE"/>
        </a:p>
      </dgm:t>
    </dgm:pt>
    <dgm:pt modelId="{6EF20179-C90D-4A92-9DC6-3B67B78B69A6}" type="pres">
      <dgm:prSet presAssocID="{625CC8EC-3A23-4681-9126-D5277CD296D0}" presName="rootConnector" presStyleLbl="node4" presStyleIdx="0" presStyleCnt="0"/>
      <dgm:spPr/>
      <dgm:t>
        <a:bodyPr/>
        <a:lstStyle/>
        <a:p>
          <a:endParaRPr lang="de-DE"/>
        </a:p>
      </dgm:t>
    </dgm:pt>
    <dgm:pt modelId="{8E499461-C760-4A0D-B6F6-814B0D76A402}" type="pres">
      <dgm:prSet presAssocID="{625CC8EC-3A23-4681-9126-D5277CD296D0}" presName="hierChild4" presStyleCnt="0"/>
      <dgm:spPr/>
    </dgm:pt>
    <dgm:pt modelId="{C5779330-6F05-4D83-883E-D76D3B1C3CAF}" type="pres">
      <dgm:prSet presAssocID="{625CC8EC-3A23-4681-9126-D5277CD296D0}" presName="hierChild5" presStyleCnt="0"/>
      <dgm:spPr/>
    </dgm:pt>
    <dgm:pt modelId="{1BB07513-0995-40CC-9521-024CBA3C4258}" type="pres">
      <dgm:prSet presAssocID="{18A50882-4D13-48DC-9A96-7AC851D14B06}" presName="Name37" presStyleLbl="parChTrans1D4" presStyleIdx="3" presStyleCnt="4"/>
      <dgm:spPr/>
      <dgm:t>
        <a:bodyPr/>
        <a:lstStyle/>
        <a:p>
          <a:endParaRPr lang="de-DE"/>
        </a:p>
      </dgm:t>
    </dgm:pt>
    <dgm:pt modelId="{571D786B-D914-428F-A3B2-91FACAB4D41C}" type="pres">
      <dgm:prSet presAssocID="{8E677446-893D-4BFE-B0C1-D41D63A85136}" presName="hierRoot2" presStyleCnt="0">
        <dgm:presLayoutVars>
          <dgm:hierBranch val="init"/>
        </dgm:presLayoutVars>
      </dgm:prSet>
      <dgm:spPr/>
    </dgm:pt>
    <dgm:pt modelId="{ECBC390C-53AF-431D-81CC-EEB3447C0F18}" type="pres">
      <dgm:prSet presAssocID="{8E677446-893D-4BFE-B0C1-D41D63A85136}" presName="rootComposite" presStyleCnt="0"/>
      <dgm:spPr/>
    </dgm:pt>
    <dgm:pt modelId="{B0CF83E8-8D9A-46E9-8331-216A43BE27FB}" type="pres">
      <dgm:prSet presAssocID="{8E677446-893D-4BFE-B0C1-D41D63A85136}" presName="rootText" presStyleLbl="node1" presStyleIdx="5" presStyleCnt="9">
        <dgm:presLayoutVars>
          <dgm:chMax/>
          <dgm:chPref val="3"/>
        </dgm:presLayoutVars>
      </dgm:prSet>
      <dgm:spPr/>
      <dgm:t>
        <a:bodyPr/>
        <a:lstStyle/>
        <a:p>
          <a:endParaRPr lang="de-DE"/>
        </a:p>
      </dgm:t>
    </dgm:pt>
    <dgm:pt modelId="{FE70019A-FA6F-4E1C-813B-DF8DAFBFC0E3}" type="pres">
      <dgm:prSet presAssocID="{8E677446-893D-4BFE-B0C1-D41D63A85136}" presName="titleText2" presStyleLbl="fgAcc1" presStyleIdx="5" presStyleCnt="9">
        <dgm:presLayoutVars>
          <dgm:chMax val="0"/>
          <dgm:chPref val="0"/>
        </dgm:presLayoutVars>
      </dgm:prSet>
      <dgm:spPr/>
      <dgm:t>
        <a:bodyPr/>
        <a:lstStyle/>
        <a:p>
          <a:endParaRPr lang="de-DE"/>
        </a:p>
      </dgm:t>
    </dgm:pt>
    <dgm:pt modelId="{AE1C78ED-CE35-4147-8A5E-D1A0BEFB4DA2}" type="pres">
      <dgm:prSet presAssocID="{8E677446-893D-4BFE-B0C1-D41D63A85136}" presName="rootConnector" presStyleLbl="node4" presStyleIdx="0" presStyleCnt="0"/>
      <dgm:spPr/>
      <dgm:t>
        <a:bodyPr/>
        <a:lstStyle/>
        <a:p>
          <a:endParaRPr lang="de-DE"/>
        </a:p>
      </dgm:t>
    </dgm:pt>
    <dgm:pt modelId="{E7CFC0C4-C500-462F-9F24-5A7BE93741E4}" type="pres">
      <dgm:prSet presAssocID="{8E677446-893D-4BFE-B0C1-D41D63A85136}" presName="hierChild4" presStyleCnt="0"/>
      <dgm:spPr/>
    </dgm:pt>
    <dgm:pt modelId="{B4F317A7-9F8C-4884-B8DC-EEF68DC7AA66}" type="pres">
      <dgm:prSet presAssocID="{8E677446-893D-4BFE-B0C1-D41D63A85136}" presName="hierChild5" presStyleCnt="0"/>
      <dgm:spPr/>
    </dgm:pt>
    <dgm:pt modelId="{F136414A-13A9-46C7-B9B8-9DC382570F5D}" type="pres">
      <dgm:prSet presAssocID="{B1EE1949-46F8-4812-BFFB-F81F32A0AB25}" presName="hierChild5" presStyleCnt="0"/>
      <dgm:spPr/>
    </dgm:pt>
    <dgm:pt modelId="{96A1E415-2F19-43FB-9E52-E504B42B0E30}" type="pres">
      <dgm:prSet presAssocID="{D33CDC0C-CA31-4637-A91B-482F9BC0C88E}" presName="Name37" presStyleLbl="parChTrans1D3" presStyleIdx="1" presStyleCnt="4"/>
      <dgm:spPr/>
      <dgm:t>
        <a:bodyPr/>
        <a:lstStyle/>
        <a:p>
          <a:endParaRPr lang="de-DE"/>
        </a:p>
      </dgm:t>
    </dgm:pt>
    <dgm:pt modelId="{4487580C-918F-448C-858A-CB7741727E71}" type="pres">
      <dgm:prSet presAssocID="{844B67E3-9B14-4D31-9A64-FA9E663B8721}" presName="hierRoot2" presStyleCnt="0">
        <dgm:presLayoutVars>
          <dgm:hierBranch val="init"/>
        </dgm:presLayoutVars>
      </dgm:prSet>
      <dgm:spPr/>
    </dgm:pt>
    <dgm:pt modelId="{E93605B7-EB8E-417D-8064-68F4FAB611AD}" type="pres">
      <dgm:prSet presAssocID="{844B67E3-9B14-4D31-9A64-FA9E663B8721}" presName="rootComposite" presStyleCnt="0"/>
      <dgm:spPr/>
    </dgm:pt>
    <dgm:pt modelId="{EE15A11F-BDAF-4C95-8023-7AC30F00D12B}" type="pres">
      <dgm:prSet presAssocID="{844B67E3-9B14-4D31-9A64-FA9E663B8721}" presName="rootText" presStyleLbl="node1" presStyleIdx="6" presStyleCnt="9">
        <dgm:presLayoutVars>
          <dgm:chMax/>
          <dgm:chPref val="3"/>
        </dgm:presLayoutVars>
      </dgm:prSet>
      <dgm:spPr/>
      <dgm:t>
        <a:bodyPr/>
        <a:lstStyle/>
        <a:p>
          <a:endParaRPr lang="de-DE"/>
        </a:p>
      </dgm:t>
    </dgm:pt>
    <dgm:pt modelId="{F3347824-EB8A-4CD7-BE55-BCDD615AB62C}" type="pres">
      <dgm:prSet presAssocID="{844B67E3-9B14-4D31-9A64-FA9E663B8721}" presName="titleText2" presStyleLbl="fgAcc1" presStyleIdx="6" presStyleCnt="9">
        <dgm:presLayoutVars>
          <dgm:chMax val="0"/>
          <dgm:chPref val="0"/>
        </dgm:presLayoutVars>
      </dgm:prSet>
      <dgm:spPr/>
      <dgm:t>
        <a:bodyPr/>
        <a:lstStyle/>
        <a:p>
          <a:endParaRPr lang="de-DE"/>
        </a:p>
      </dgm:t>
    </dgm:pt>
    <dgm:pt modelId="{C84B2D3B-4609-418D-84C1-477A67316150}" type="pres">
      <dgm:prSet presAssocID="{844B67E3-9B14-4D31-9A64-FA9E663B8721}" presName="rootConnector" presStyleLbl="node3" presStyleIdx="0" presStyleCnt="0"/>
      <dgm:spPr/>
      <dgm:t>
        <a:bodyPr/>
        <a:lstStyle/>
        <a:p>
          <a:endParaRPr lang="de-DE"/>
        </a:p>
      </dgm:t>
    </dgm:pt>
    <dgm:pt modelId="{8B0EB925-165A-4FB3-B165-BCA91F6FBA4F}" type="pres">
      <dgm:prSet presAssocID="{844B67E3-9B14-4D31-9A64-FA9E663B8721}" presName="hierChild4" presStyleCnt="0"/>
      <dgm:spPr/>
    </dgm:pt>
    <dgm:pt modelId="{DEEF3E3E-7CB2-44CC-9EF1-380A29D8C953}" type="pres">
      <dgm:prSet presAssocID="{844B67E3-9B14-4D31-9A64-FA9E663B8721}" presName="hierChild5" presStyleCnt="0"/>
      <dgm:spPr/>
    </dgm:pt>
    <dgm:pt modelId="{A941F37E-C74D-43EB-BE98-0F535F2AC347}" type="pres">
      <dgm:prSet presAssocID="{48F9EEA1-9686-4827-A263-77487C43046E}" presName="Name37" presStyleLbl="parChTrans1D3" presStyleIdx="2" presStyleCnt="4"/>
      <dgm:spPr/>
      <dgm:t>
        <a:bodyPr/>
        <a:lstStyle/>
        <a:p>
          <a:endParaRPr lang="de-DE"/>
        </a:p>
      </dgm:t>
    </dgm:pt>
    <dgm:pt modelId="{23DD8CF2-1A1B-464D-A2F6-10BED1C71893}" type="pres">
      <dgm:prSet presAssocID="{AF7479DC-F6EC-4749-AAEB-884C2D35F17B}" presName="hierRoot2" presStyleCnt="0">
        <dgm:presLayoutVars>
          <dgm:hierBranch val="init"/>
        </dgm:presLayoutVars>
      </dgm:prSet>
      <dgm:spPr/>
    </dgm:pt>
    <dgm:pt modelId="{350F8B82-CB6E-47F4-9BEF-62A5AE93E8C7}" type="pres">
      <dgm:prSet presAssocID="{AF7479DC-F6EC-4749-AAEB-884C2D35F17B}" presName="rootComposite" presStyleCnt="0"/>
      <dgm:spPr/>
    </dgm:pt>
    <dgm:pt modelId="{6390B815-1CE8-463D-9952-C1261C9465F6}" type="pres">
      <dgm:prSet presAssocID="{AF7479DC-F6EC-4749-AAEB-884C2D35F17B}" presName="rootText" presStyleLbl="node1" presStyleIdx="7" presStyleCnt="9">
        <dgm:presLayoutVars>
          <dgm:chMax/>
          <dgm:chPref val="3"/>
        </dgm:presLayoutVars>
      </dgm:prSet>
      <dgm:spPr/>
      <dgm:t>
        <a:bodyPr/>
        <a:lstStyle/>
        <a:p>
          <a:endParaRPr lang="de-DE"/>
        </a:p>
      </dgm:t>
    </dgm:pt>
    <dgm:pt modelId="{E483749B-5B8A-430F-8D9B-2DB728A42AE0}" type="pres">
      <dgm:prSet presAssocID="{AF7479DC-F6EC-4749-AAEB-884C2D35F17B}" presName="titleText2" presStyleLbl="fgAcc1" presStyleIdx="7" presStyleCnt="9">
        <dgm:presLayoutVars>
          <dgm:chMax val="0"/>
          <dgm:chPref val="0"/>
        </dgm:presLayoutVars>
      </dgm:prSet>
      <dgm:spPr/>
      <dgm:t>
        <a:bodyPr/>
        <a:lstStyle/>
        <a:p>
          <a:endParaRPr lang="de-DE"/>
        </a:p>
      </dgm:t>
    </dgm:pt>
    <dgm:pt modelId="{099EADAF-0B56-4867-A9D1-FC880BD4FB3C}" type="pres">
      <dgm:prSet presAssocID="{AF7479DC-F6EC-4749-AAEB-884C2D35F17B}" presName="rootConnector" presStyleLbl="node3" presStyleIdx="0" presStyleCnt="0"/>
      <dgm:spPr/>
      <dgm:t>
        <a:bodyPr/>
        <a:lstStyle/>
        <a:p>
          <a:endParaRPr lang="de-DE"/>
        </a:p>
      </dgm:t>
    </dgm:pt>
    <dgm:pt modelId="{B544E5A6-D573-4E58-95B1-B7B6553EE2D9}" type="pres">
      <dgm:prSet presAssocID="{AF7479DC-F6EC-4749-AAEB-884C2D35F17B}" presName="hierChild4" presStyleCnt="0"/>
      <dgm:spPr/>
    </dgm:pt>
    <dgm:pt modelId="{A99BC904-6BE5-4CB3-9C73-FBF8F6609705}" type="pres">
      <dgm:prSet presAssocID="{AF7479DC-F6EC-4749-AAEB-884C2D35F17B}" presName="hierChild5" presStyleCnt="0"/>
      <dgm:spPr/>
    </dgm:pt>
    <dgm:pt modelId="{145A9AA5-6BCE-40A9-8480-226BA8333981}" type="pres">
      <dgm:prSet presAssocID="{0D8A1736-491D-4DAD-98F6-440ACE389340}" presName="Name37" presStyleLbl="parChTrans1D3" presStyleIdx="3" presStyleCnt="4"/>
      <dgm:spPr/>
      <dgm:t>
        <a:bodyPr/>
        <a:lstStyle/>
        <a:p>
          <a:endParaRPr lang="de-DE"/>
        </a:p>
      </dgm:t>
    </dgm:pt>
    <dgm:pt modelId="{7733B1D3-8D09-4927-8B78-F7B914E5EDCD}" type="pres">
      <dgm:prSet presAssocID="{E94E8DAD-876B-45B2-BB06-843DB7701DDA}" presName="hierRoot2" presStyleCnt="0">
        <dgm:presLayoutVars>
          <dgm:hierBranch val="init"/>
        </dgm:presLayoutVars>
      </dgm:prSet>
      <dgm:spPr/>
    </dgm:pt>
    <dgm:pt modelId="{784B777E-1872-44FF-8278-2B598E4FAC17}" type="pres">
      <dgm:prSet presAssocID="{E94E8DAD-876B-45B2-BB06-843DB7701DDA}" presName="rootComposite" presStyleCnt="0"/>
      <dgm:spPr/>
    </dgm:pt>
    <dgm:pt modelId="{6F3EE119-2583-4164-A4ED-4F52CA0E47D2}" type="pres">
      <dgm:prSet presAssocID="{E94E8DAD-876B-45B2-BB06-843DB7701DDA}" presName="rootText" presStyleLbl="node1" presStyleIdx="8" presStyleCnt="9">
        <dgm:presLayoutVars>
          <dgm:chMax/>
          <dgm:chPref val="3"/>
        </dgm:presLayoutVars>
      </dgm:prSet>
      <dgm:spPr/>
      <dgm:t>
        <a:bodyPr/>
        <a:lstStyle/>
        <a:p>
          <a:endParaRPr lang="de-DE"/>
        </a:p>
      </dgm:t>
    </dgm:pt>
    <dgm:pt modelId="{75CAEB18-D040-4E25-944F-0A3081BE1E17}" type="pres">
      <dgm:prSet presAssocID="{E94E8DAD-876B-45B2-BB06-843DB7701DDA}" presName="titleText2" presStyleLbl="fgAcc1" presStyleIdx="8" presStyleCnt="9">
        <dgm:presLayoutVars>
          <dgm:chMax val="0"/>
          <dgm:chPref val="0"/>
        </dgm:presLayoutVars>
      </dgm:prSet>
      <dgm:spPr/>
      <dgm:t>
        <a:bodyPr/>
        <a:lstStyle/>
        <a:p>
          <a:endParaRPr lang="de-DE"/>
        </a:p>
      </dgm:t>
    </dgm:pt>
    <dgm:pt modelId="{BDACD41A-7BD3-4C48-AECC-240EABDD4080}" type="pres">
      <dgm:prSet presAssocID="{E94E8DAD-876B-45B2-BB06-843DB7701DDA}" presName="rootConnector" presStyleLbl="node3" presStyleIdx="0" presStyleCnt="0"/>
      <dgm:spPr/>
      <dgm:t>
        <a:bodyPr/>
        <a:lstStyle/>
        <a:p>
          <a:endParaRPr lang="de-DE"/>
        </a:p>
      </dgm:t>
    </dgm:pt>
    <dgm:pt modelId="{DA30104D-635B-4D84-82CD-B7E3C44F3D0E}" type="pres">
      <dgm:prSet presAssocID="{E94E8DAD-876B-45B2-BB06-843DB7701DDA}" presName="hierChild4" presStyleCnt="0"/>
      <dgm:spPr/>
    </dgm:pt>
    <dgm:pt modelId="{8F115840-3BE5-4202-967A-F8F85C817056}" type="pres">
      <dgm:prSet presAssocID="{E94E8DAD-876B-45B2-BB06-843DB7701DDA}" presName="hierChild5" presStyleCnt="0"/>
      <dgm:spPr/>
    </dgm:pt>
    <dgm:pt modelId="{ECC06E96-E294-4D1C-B2C0-F49D986B881F}" type="pres">
      <dgm:prSet presAssocID="{75F1A1D5-BFFB-49E0-ACD0-94D32FDB8BE7}" presName="hierChild5" presStyleCnt="0"/>
      <dgm:spPr/>
    </dgm:pt>
    <dgm:pt modelId="{102C565A-6E8B-4666-841D-BDE765DFDECF}" type="pres">
      <dgm:prSet presAssocID="{F6D6C4E3-D819-4703-A322-F5B0BF151282}" presName="hierChild3" presStyleCnt="0"/>
      <dgm:spPr/>
    </dgm:pt>
  </dgm:ptLst>
  <dgm:cxnLst>
    <dgm:cxn modelId="{FE7CC47D-F44E-40E9-B614-80B39813327A}" type="presOf" srcId="{B1EE1949-46F8-4812-BFFB-F81F32A0AB25}" destId="{71774615-3099-496C-BAEF-DDA75BF8E4CC}" srcOrd="1" destOrd="0" presId="urn:microsoft.com/office/officeart/2008/layout/NameandTitleOrganizationalChart"/>
    <dgm:cxn modelId="{57D9ACEC-2D17-453A-92DF-BBC5D6000AAB}" type="presOf" srcId="{2D150FF8-668D-41E8-B385-06042479A515}" destId="{4A532728-AB00-4C78-A44F-C065D7AF0126}" srcOrd="0" destOrd="0" presId="urn:microsoft.com/office/officeart/2008/layout/NameandTitleOrganizationalChart"/>
    <dgm:cxn modelId="{D99FE58C-EF3A-4860-BEC5-3AA9CD991B0B}" srcId="{75F1A1D5-BFFB-49E0-ACD0-94D32FDB8BE7}" destId="{844B67E3-9B14-4D31-9A64-FA9E663B8721}" srcOrd="1" destOrd="0" parTransId="{D33CDC0C-CA31-4637-A91B-482F9BC0C88E}" sibTransId="{10DFEB13-5E17-49D4-95DF-21FE83D5266A}"/>
    <dgm:cxn modelId="{C7BAAFB4-ABF9-4FDF-8AE1-91D21829DC26}" srcId="{B1EE1949-46F8-4812-BFFB-F81F32A0AB25}" destId="{8E677446-893D-4BFE-B0C1-D41D63A85136}" srcOrd="3" destOrd="0" parTransId="{18A50882-4D13-48DC-9A96-7AC851D14B06}" sibTransId="{FEBB76B6-5475-4213-9BE5-22D391ED7A24}"/>
    <dgm:cxn modelId="{7DB86BD7-1D9C-4A41-B820-A6887684001B}" type="presOf" srcId="{625CC8EC-3A23-4681-9126-D5277CD296D0}" destId="{EB1A5048-64A7-4E90-A9DA-6435C98254A7}" srcOrd="0" destOrd="0" presId="urn:microsoft.com/office/officeart/2008/layout/NameandTitleOrganizationalChart"/>
    <dgm:cxn modelId="{F38421DE-BF62-4243-89E9-A65CB1F494FA}" type="presOf" srcId="{B9ED8B7C-ADE2-4F3A-AC8D-D93040644E44}" destId="{6F492E53-48FD-4C17-A897-28246D0171EE}" srcOrd="0" destOrd="0" presId="urn:microsoft.com/office/officeart/2008/layout/NameandTitleOrganizationalChart"/>
    <dgm:cxn modelId="{883676B8-B2B0-4A50-8841-BAF51C48109B}" type="presOf" srcId="{48F9EEA1-9686-4827-A263-77487C43046E}" destId="{A941F37E-C74D-43EB-BE98-0F535F2AC347}" srcOrd="0" destOrd="0" presId="urn:microsoft.com/office/officeart/2008/layout/NameandTitleOrganizationalChart"/>
    <dgm:cxn modelId="{B1252B5A-1AE4-4A83-A8A1-0184816D89B6}" type="presOf" srcId="{B2AF2B15-74B2-4D74-B450-C074002F33ED}" destId="{A94BDABA-7BC8-483B-8E49-A8FDE719BE02}" srcOrd="0" destOrd="0" presId="urn:microsoft.com/office/officeart/2008/layout/NameandTitleOrganizationalChart"/>
    <dgm:cxn modelId="{250A3E45-FFE3-44AD-9AA5-6CE5191E672D}" type="presOf" srcId="{24C77148-EE12-4FD9-B105-2559D8090782}" destId="{8EBCCE8C-8E87-4AE5-A9CF-05A283D5D4E8}" srcOrd="0" destOrd="0" presId="urn:microsoft.com/office/officeart/2008/layout/NameandTitleOrganizationalChart"/>
    <dgm:cxn modelId="{458710C9-29D7-4EF7-AD14-F6E56A655680}" srcId="{75F1A1D5-BFFB-49E0-ACD0-94D32FDB8BE7}" destId="{E94E8DAD-876B-45B2-BB06-843DB7701DDA}" srcOrd="3" destOrd="0" parTransId="{0D8A1736-491D-4DAD-98F6-440ACE389340}" sibTransId="{A95ACFA6-C8AA-4023-BE46-C5314B2EFAB7}"/>
    <dgm:cxn modelId="{71C76813-C975-4E26-B0C7-A23E095989AE}" srcId="{B1EE1949-46F8-4812-BFFB-F81F32A0AB25}" destId="{AA422B75-0949-4B60-9D32-29BC7D00C61C}" srcOrd="0" destOrd="0" parTransId="{4E66974C-86A1-4D2D-8658-1D2F7DC1B9A8}" sibTransId="{C0D54C01-143F-481A-A6E7-C7E6E875ACFB}"/>
    <dgm:cxn modelId="{4A803E4D-D532-4168-B6AE-34383B93446D}" type="presOf" srcId="{75F1A1D5-BFFB-49E0-ACD0-94D32FDB8BE7}" destId="{89FEDC8E-43B4-4AEA-B554-F8D0BEBD5B75}" srcOrd="1" destOrd="0" presId="urn:microsoft.com/office/officeart/2008/layout/NameandTitleOrganizationalChart"/>
    <dgm:cxn modelId="{D0DDCAF2-FDEB-411B-867F-BB2B0532508F}" type="presOf" srcId="{F6D6C4E3-D819-4703-A322-F5B0BF151282}" destId="{A848E518-59EB-48C6-838C-E21E09EA8316}" srcOrd="0" destOrd="0" presId="urn:microsoft.com/office/officeart/2008/layout/NameandTitleOrganizationalChart"/>
    <dgm:cxn modelId="{0EABC4BC-4EE6-44F6-9912-FB4E86313385}" type="presOf" srcId="{AF7479DC-F6EC-4749-AAEB-884C2D35F17B}" destId="{099EADAF-0B56-4867-A9D1-FC880BD4FB3C}" srcOrd="1" destOrd="0" presId="urn:microsoft.com/office/officeart/2008/layout/NameandTitleOrganizationalChart"/>
    <dgm:cxn modelId="{7B7A4724-0D17-4A66-9E53-3B364AB752C7}" type="presOf" srcId="{0D8A1736-491D-4DAD-98F6-440ACE389340}" destId="{145A9AA5-6BCE-40A9-8480-226BA8333981}" srcOrd="0" destOrd="0" presId="urn:microsoft.com/office/officeart/2008/layout/NameandTitleOrganizationalChart"/>
    <dgm:cxn modelId="{60F44C69-9ED3-4F89-AC0C-2195FEE003FB}" type="presOf" srcId="{1F7FB9C5-C0CB-47ED-80D2-1905994EDD2E}" destId="{CBB0E153-E6E7-4C0B-B98A-F5A3ABD69FAC}" srcOrd="1" destOrd="0" presId="urn:microsoft.com/office/officeart/2008/layout/NameandTitleOrganizationalChart"/>
    <dgm:cxn modelId="{0770F3A6-A35D-4DC0-A422-0F6352D31A71}" type="presOf" srcId="{A95ACFA6-C8AA-4023-BE46-C5314B2EFAB7}" destId="{75CAEB18-D040-4E25-944F-0A3081BE1E17}" srcOrd="0" destOrd="0" presId="urn:microsoft.com/office/officeart/2008/layout/NameandTitleOrganizationalChart"/>
    <dgm:cxn modelId="{A302B310-FD5B-4E97-A20E-55F4152C4F51}" srcId="{75F1A1D5-BFFB-49E0-ACD0-94D32FDB8BE7}" destId="{B1EE1949-46F8-4812-BFFB-F81F32A0AB25}" srcOrd="0" destOrd="0" parTransId="{B9ED8B7C-ADE2-4F3A-AC8D-D93040644E44}" sibTransId="{E87B6847-F5E3-45B1-8FB3-15D2A6C35C5A}"/>
    <dgm:cxn modelId="{090C2C0C-9A9A-4D91-A28D-D535A0AF64F0}" srcId="{75F1A1D5-BFFB-49E0-ACD0-94D32FDB8BE7}" destId="{AF7479DC-F6EC-4749-AAEB-884C2D35F17B}" srcOrd="2" destOrd="0" parTransId="{48F9EEA1-9686-4827-A263-77487C43046E}" sibTransId="{58CA8173-0D11-467D-B8C2-01D6FCB6A500}"/>
    <dgm:cxn modelId="{AD780F77-668A-40A6-A69B-9D729230AFD8}" type="presOf" srcId="{AA422B75-0949-4B60-9D32-29BC7D00C61C}" destId="{AFD6418A-BEA3-4C6D-9153-2D6FD2608409}" srcOrd="1" destOrd="0" presId="urn:microsoft.com/office/officeart/2008/layout/NameandTitleOrganizationalChart"/>
    <dgm:cxn modelId="{13C1E3EF-A64E-4FAD-8340-9137018CBE55}" srcId="{F6D6C4E3-D819-4703-A322-F5B0BF151282}" destId="{75F1A1D5-BFFB-49E0-ACD0-94D32FDB8BE7}" srcOrd="0" destOrd="0" parTransId="{2D150FF8-668D-41E8-B385-06042479A515}" sibTransId="{63AD9EE7-5F28-4FA7-AA1F-AB507962A0E2}"/>
    <dgm:cxn modelId="{99B34074-C681-41AB-991D-F2A4164449C4}" type="presOf" srcId="{4E66974C-86A1-4D2D-8658-1D2F7DC1B9A8}" destId="{90E09FF5-E5D6-43F9-8AE0-317F035356C0}" srcOrd="0" destOrd="0" presId="urn:microsoft.com/office/officeart/2008/layout/NameandTitleOrganizationalChart"/>
    <dgm:cxn modelId="{6BD96424-EEEB-426C-87B3-BE569ED73919}" type="presOf" srcId="{B1EE1949-46F8-4812-BFFB-F81F32A0AB25}" destId="{8DCB140B-38E8-4A83-9DDC-D3F4C33FD4E7}" srcOrd="0" destOrd="0" presId="urn:microsoft.com/office/officeart/2008/layout/NameandTitleOrganizationalChart"/>
    <dgm:cxn modelId="{87F4AD1B-091F-4C2B-B26E-44310F75D1FF}" type="presOf" srcId="{63AD9EE7-5F28-4FA7-AA1F-AB507962A0E2}" destId="{001B7BE0-2EC8-4886-B057-CFEF31D82B29}" srcOrd="0" destOrd="0" presId="urn:microsoft.com/office/officeart/2008/layout/NameandTitleOrganizationalChart"/>
    <dgm:cxn modelId="{4C9E24F8-76FF-4B5A-89D9-7FAFDBD614D6}" type="presOf" srcId="{844B67E3-9B14-4D31-9A64-FA9E663B8721}" destId="{C84B2D3B-4609-418D-84C1-477A67316150}" srcOrd="1" destOrd="0" presId="urn:microsoft.com/office/officeart/2008/layout/NameandTitleOrganizationalChart"/>
    <dgm:cxn modelId="{FEFDC45E-D08C-4868-A76F-819DC8AA8F12}" type="presOf" srcId="{AA422B75-0949-4B60-9D32-29BC7D00C61C}" destId="{AD488253-DC29-405B-A908-FAFA989214C0}" srcOrd="0" destOrd="0" presId="urn:microsoft.com/office/officeart/2008/layout/NameandTitleOrganizationalChart"/>
    <dgm:cxn modelId="{C77B40FB-D2F7-40B0-A495-30A9C8EBFA36}" type="presOf" srcId="{8E677446-893D-4BFE-B0C1-D41D63A85136}" destId="{B0CF83E8-8D9A-46E9-8331-216A43BE27FB}" srcOrd="0" destOrd="0" presId="urn:microsoft.com/office/officeart/2008/layout/NameandTitleOrganizationalChart"/>
    <dgm:cxn modelId="{A9CF8E9F-E939-4F91-8F59-2253EB628416}" type="presOf" srcId="{10DFEB13-5E17-49D4-95DF-21FE83D5266A}" destId="{F3347824-EB8A-4CD7-BE55-BCDD615AB62C}" srcOrd="0" destOrd="0" presId="urn:microsoft.com/office/officeart/2008/layout/NameandTitleOrganizationalChart"/>
    <dgm:cxn modelId="{05EB0E79-6A0B-484A-927F-AA96CD0D5E8E}" type="presOf" srcId="{8E677446-893D-4BFE-B0C1-D41D63A85136}" destId="{AE1C78ED-CE35-4147-8A5E-D1A0BEFB4DA2}" srcOrd="1" destOrd="0" presId="urn:microsoft.com/office/officeart/2008/layout/NameandTitleOrganizationalChart"/>
    <dgm:cxn modelId="{89CBAAB9-8A1E-4A06-BD97-A1DFB71D2C17}" type="presOf" srcId="{67456B48-FE50-495B-9378-12AEAEA51313}" destId="{6138AFB1-2821-4E51-9B46-CBEA100063BD}" srcOrd="0" destOrd="0" presId="urn:microsoft.com/office/officeart/2008/layout/NameandTitleOrganizationalChart"/>
    <dgm:cxn modelId="{F7A3C59D-C150-473D-89DC-54A84F05F0EB}" srcId="{B1EE1949-46F8-4812-BFFB-F81F32A0AB25}" destId="{1F7FB9C5-C0CB-47ED-80D2-1905994EDD2E}" srcOrd="1" destOrd="0" parTransId="{67456B48-FE50-495B-9378-12AEAEA51313}" sibTransId="{B2AF2B15-74B2-4D74-B450-C074002F33ED}"/>
    <dgm:cxn modelId="{28F789E7-9E7F-4D4F-8AFD-0DEA27E73AE9}" type="presOf" srcId="{E87B6847-F5E3-45B1-8FB3-15D2A6C35C5A}" destId="{D0E77E62-3F4B-454F-91E7-192B00E5B8F0}" srcOrd="0" destOrd="0" presId="urn:microsoft.com/office/officeart/2008/layout/NameandTitleOrganizationalChart"/>
    <dgm:cxn modelId="{45ABDFD7-6022-40F6-A0CA-07522E483329}" srcId="{B1EE1949-46F8-4812-BFFB-F81F32A0AB25}" destId="{625CC8EC-3A23-4681-9126-D5277CD296D0}" srcOrd="2" destOrd="0" parTransId="{31970C45-E22F-41F4-B78B-034223563FA1}" sibTransId="{BF985E26-6F4D-4646-9B9C-F4A642916A86}"/>
    <dgm:cxn modelId="{05238288-3B44-4CBB-A141-712EEF698346}" type="presOf" srcId="{31970C45-E22F-41F4-B78B-034223563FA1}" destId="{931619A1-C709-4601-9DDD-593B0855BA6C}" srcOrd="0" destOrd="0" presId="urn:microsoft.com/office/officeart/2008/layout/NameandTitleOrganizationalChart"/>
    <dgm:cxn modelId="{8D4E33AC-448D-427A-9AA0-3ACA1B23B799}" type="presOf" srcId="{844B67E3-9B14-4D31-9A64-FA9E663B8721}" destId="{EE15A11F-BDAF-4C95-8023-7AC30F00D12B}" srcOrd="0" destOrd="0" presId="urn:microsoft.com/office/officeart/2008/layout/NameandTitleOrganizationalChart"/>
    <dgm:cxn modelId="{AAB0CF06-7056-4350-AE67-8AA3ACD9F706}" type="presOf" srcId="{75F1A1D5-BFFB-49E0-ACD0-94D32FDB8BE7}" destId="{164CD350-50F4-42D0-BBB1-3DCE02D7D434}" srcOrd="0" destOrd="0" presId="urn:microsoft.com/office/officeart/2008/layout/NameandTitleOrganizationalChart"/>
    <dgm:cxn modelId="{F56D4D04-0FC5-4D26-A232-82393C68506D}" type="presOf" srcId="{C0D54C01-143F-481A-A6E7-C7E6E875ACFB}" destId="{9EA29E63-5DB2-41E6-83AE-C8F7D99FCBC6}" srcOrd="0" destOrd="0" presId="urn:microsoft.com/office/officeart/2008/layout/NameandTitleOrganizationalChart"/>
    <dgm:cxn modelId="{F53B6AE7-ADC6-4D81-B4D2-A3DF4A6C49D1}" type="presOf" srcId="{D33CDC0C-CA31-4637-A91B-482F9BC0C88E}" destId="{96A1E415-2F19-43FB-9E52-E504B42B0E30}" srcOrd="0" destOrd="0" presId="urn:microsoft.com/office/officeart/2008/layout/NameandTitleOrganizationalChart"/>
    <dgm:cxn modelId="{9223D8A4-0F3F-46C2-ACE2-45C98603D9C5}" type="presOf" srcId="{625CC8EC-3A23-4681-9126-D5277CD296D0}" destId="{6EF20179-C90D-4A92-9DC6-3B67B78B69A6}" srcOrd="1" destOrd="0" presId="urn:microsoft.com/office/officeart/2008/layout/NameandTitleOrganizationalChart"/>
    <dgm:cxn modelId="{72388F0D-401F-4272-92B2-AB964EAF68E5}" type="presOf" srcId="{FEBB76B6-5475-4213-9BE5-22D391ED7A24}" destId="{FE70019A-FA6F-4E1C-813B-DF8DAFBFC0E3}" srcOrd="0" destOrd="0" presId="urn:microsoft.com/office/officeart/2008/layout/NameandTitleOrganizationalChart"/>
    <dgm:cxn modelId="{590A26E2-F436-4741-8BA7-3167455D2026}" type="presOf" srcId="{E94E8DAD-876B-45B2-BB06-843DB7701DDA}" destId="{BDACD41A-7BD3-4C48-AECC-240EABDD4080}" srcOrd="1" destOrd="0" presId="urn:microsoft.com/office/officeart/2008/layout/NameandTitleOrganizationalChart"/>
    <dgm:cxn modelId="{A0AA108E-74CB-44F3-AD7D-FEC1E03D9C6A}" type="presOf" srcId="{1F7FB9C5-C0CB-47ED-80D2-1905994EDD2E}" destId="{F47BFDAC-FC34-489E-9A09-8657EF37141B}" srcOrd="0" destOrd="0" presId="urn:microsoft.com/office/officeart/2008/layout/NameandTitleOrganizationalChart"/>
    <dgm:cxn modelId="{BA33A3AF-E85D-4A90-AC17-873DCC51B828}" type="presOf" srcId="{AF7479DC-F6EC-4749-AAEB-884C2D35F17B}" destId="{6390B815-1CE8-463D-9952-C1261C9465F6}" srcOrd="0" destOrd="0" presId="urn:microsoft.com/office/officeart/2008/layout/NameandTitleOrganizationalChart"/>
    <dgm:cxn modelId="{286AF126-8072-48C4-AF00-9DF6F43AE723}" type="presOf" srcId="{18A50882-4D13-48DC-9A96-7AC851D14B06}" destId="{1BB07513-0995-40CC-9521-024CBA3C4258}" srcOrd="0" destOrd="0" presId="urn:microsoft.com/office/officeart/2008/layout/NameandTitleOrganizationalChart"/>
    <dgm:cxn modelId="{6FABFDC7-A9DC-4F84-B999-552AD1BE9C19}" type="presOf" srcId="{8E8EC611-361E-43FD-9247-3AB25FD639BA}" destId="{86967F71-A5D4-4C2F-8E79-6DBA8C2A3456}" srcOrd="0" destOrd="0" presId="urn:microsoft.com/office/officeart/2008/layout/NameandTitleOrganizationalChart"/>
    <dgm:cxn modelId="{51820AEE-A88F-4664-93D3-82DB92F50725}" type="presOf" srcId="{BF985E26-6F4D-4646-9B9C-F4A642916A86}" destId="{96AEAD63-BAEA-4440-877A-BAE6642D28ED}" srcOrd="0" destOrd="0" presId="urn:microsoft.com/office/officeart/2008/layout/NameandTitleOrganizationalChart"/>
    <dgm:cxn modelId="{D52C3367-2250-41A8-88C0-AC3F242F576D}" srcId="{24C77148-EE12-4FD9-B105-2559D8090782}" destId="{F6D6C4E3-D819-4703-A322-F5B0BF151282}" srcOrd="0" destOrd="0" parTransId="{F22C7073-DB29-422B-9587-646B2F294662}" sibTransId="{8E8EC611-361E-43FD-9247-3AB25FD639BA}"/>
    <dgm:cxn modelId="{302C0352-F826-4787-9AB3-7E94D33BC1E5}" type="presOf" srcId="{F6D6C4E3-D819-4703-A322-F5B0BF151282}" destId="{D4232CF4-C4F2-497E-932F-9F852C0B873A}" srcOrd="1" destOrd="0" presId="urn:microsoft.com/office/officeart/2008/layout/NameandTitleOrganizationalChart"/>
    <dgm:cxn modelId="{8D01C587-B316-4071-839A-7F60E3589BDE}" type="presOf" srcId="{58CA8173-0D11-467D-B8C2-01D6FCB6A500}" destId="{E483749B-5B8A-430F-8D9B-2DB728A42AE0}" srcOrd="0" destOrd="0" presId="urn:microsoft.com/office/officeart/2008/layout/NameandTitleOrganizationalChart"/>
    <dgm:cxn modelId="{970868ED-49C3-4F52-B0A8-8F20D2B63D83}" type="presOf" srcId="{E94E8DAD-876B-45B2-BB06-843DB7701DDA}" destId="{6F3EE119-2583-4164-A4ED-4F52CA0E47D2}" srcOrd="0" destOrd="0" presId="urn:microsoft.com/office/officeart/2008/layout/NameandTitleOrganizationalChart"/>
    <dgm:cxn modelId="{5F469377-9755-4C03-B08A-ADA730E86D4A}" type="presParOf" srcId="{8EBCCE8C-8E87-4AE5-A9CF-05A283D5D4E8}" destId="{2473B8BA-58F3-450A-ACEE-83F89C787159}" srcOrd="0" destOrd="0" presId="urn:microsoft.com/office/officeart/2008/layout/NameandTitleOrganizationalChart"/>
    <dgm:cxn modelId="{61719510-0206-4C7A-BFD8-8610E0BE2EA6}" type="presParOf" srcId="{2473B8BA-58F3-450A-ACEE-83F89C787159}" destId="{ACD5273D-E56F-4760-8746-FE4E375551CD}" srcOrd="0" destOrd="0" presId="urn:microsoft.com/office/officeart/2008/layout/NameandTitleOrganizationalChart"/>
    <dgm:cxn modelId="{5F80731C-B5FE-40EA-9F6B-D936BEC991E5}" type="presParOf" srcId="{ACD5273D-E56F-4760-8746-FE4E375551CD}" destId="{A848E518-59EB-48C6-838C-E21E09EA8316}" srcOrd="0" destOrd="0" presId="urn:microsoft.com/office/officeart/2008/layout/NameandTitleOrganizationalChart"/>
    <dgm:cxn modelId="{EF57794A-4194-4610-924D-8B86196E8137}" type="presParOf" srcId="{ACD5273D-E56F-4760-8746-FE4E375551CD}" destId="{86967F71-A5D4-4C2F-8E79-6DBA8C2A3456}" srcOrd="1" destOrd="0" presId="urn:microsoft.com/office/officeart/2008/layout/NameandTitleOrganizationalChart"/>
    <dgm:cxn modelId="{0250D97D-0663-4273-8043-0B9C4E28CD8E}" type="presParOf" srcId="{ACD5273D-E56F-4760-8746-FE4E375551CD}" destId="{D4232CF4-C4F2-497E-932F-9F852C0B873A}" srcOrd="2" destOrd="0" presId="urn:microsoft.com/office/officeart/2008/layout/NameandTitleOrganizationalChart"/>
    <dgm:cxn modelId="{766E794A-B0DD-4D58-87DB-D1BC9EAE0C0C}" type="presParOf" srcId="{2473B8BA-58F3-450A-ACEE-83F89C787159}" destId="{2618F2DF-D5EF-428F-B47D-125D37C5AB13}" srcOrd="1" destOrd="0" presId="urn:microsoft.com/office/officeart/2008/layout/NameandTitleOrganizationalChart"/>
    <dgm:cxn modelId="{F88B67CE-447C-4460-BAC5-0F2AC225AA9D}" type="presParOf" srcId="{2618F2DF-D5EF-428F-B47D-125D37C5AB13}" destId="{4A532728-AB00-4C78-A44F-C065D7AF0126}" srcOrd="0" destOrd="0" presId="urn:microsoft.com/office/officeart/2008/layout/NameandTitleOrganizationalChart"/>
    <dgm:cxn modelId="{02C9770D-39CB-4297-ADC7-AFED48189BDC}" type="presParOf" srcId="{2618F2DF-D5EF-428F-B47D-125D37C5AB13}" destId="{82C84CC8-84C8-4E10-AD56-E9B832B0789B}" srcOrd="1" destOrd="0" presId="urn:microsoft.com/office/officeart/2008/layout/NameandTitleOrganizationalChart"/>
    <dgm:cxn modelId="{A6E8A7A9-A942-4A0C-99DC-7092CAA11E86}" type="presParOf" srcId="{82C84CC8-84C8-4E10-AD56-E9B832B0789B}" destId="{29A5264D-FD87-43EC-954A-146EDC9CAA50}" srcOrd="0" destOrd="0" presId="urn:microsoft.com/office/officeart/2008/layout/NameandTitleOrganizationalChart"/>
    <dgm:cxn modelId="{0B0B0AD3-F776-418A-9D0D-12E4CF3D23B8}" type="presParOf" srcId="{29A5264D-FD87-43EC-954A-146EDC9CAA50}" destId="{164CD350-50F4-42D0-BBB1-3DCE02D7D434}" srcOrd="0" destOrd="0" presId="urn:microsoft.com/office/officeart/2008/layout/NameandTitleOrganizationalChart"/>
    <dgm:cxn modelId="{FF74C4EA-C73D-4BBC-8A4C-42795E4F9AD2}" type="presParOf" srcId="{29A5264D-FD87-43EC-954A-146EDC9CAA50}" destId="{001B7BE0-2EC8-4886-B057-CFEF31D82B29}" srcOrd="1" destOrd="0" presId="urn:microsoft.com/office/officeart/2008/layout/NameandTitleOrganizationalChart"/>
    <dgm:cxn modelId="{B64C9991-796A-4BD2-AD3F-FB78B1C67AA5}" type="presParOf" srcId="{29A5264D-FD87-43EC-954A-146EDC9CAA50}" destId="{89FEDC8E-43B4-4AEA-B554-F8D0BEBD5B75}" srcOrd="2" destOrd="0" presId="urn:microsoft.com/office/officeart/2008/layout/NameandTitleOrganizationalChart"/>
    <dgm:cxn modelId="{7C937A63-2924-435D-AA95-659BD8012C54}" type="presParOf" srcId="{82C84CC8-84C8-4E10-AD56-E9B832B0789B}" destId="{C162FCD3-58AE-4529-A792-A13D980F6CA7}" srcOrd="1" destOrd="0" presId="urn:microsoft.com/office/officeart/2008/layout/NameandTitleOrganizationalChart"/>
    <dgm:cxn modelId="{FFAEDD1C-A4B9-427F-B970-D03B855E39D5}" type="presParOf" srcId="{C162FCD3-58AE-4529-A792-A13D980F6CA7}" destId="{6F492E53-48FD-4C17-A897-28246D0171EE}" srcOrd="0" destOrd="0" presId="urn:microsoft.com/office/officeart/2008/layout/NameandTitleOrganizationalChart"/>
    <dgm:cxn modelId="{D9640FCA-5188-4A03-AC4E-6D38C4CDB8B2}" type="presParOf" srcId="{C162FCD3-58AE-4529-A792-A13D980F6CA7}" destId="{0EC9230C-7BF2-4F64-A543-0C391B967D53}" srcOrd="1" destOrd="0" presId="urn:microsoft.com/office/officeart/2008/layout/NameandTitleOrganizationalChart"/>
    <dgm:cxn modelId="{FD644C7F-B08A-4D66-AB4E-4204E37C1308}" type="presParOf" srcId="{0EC9230C-7BF2-4F64-A543-0C391B967D53}" destId="{1F47C476-40A8-47C1-816A-3CC5BB74B969}" srcOrd="0" destOrd="0" presId="urn:microsoft.com/office/officeart/2008/layout/NameandTitleOrganizationalChart"/>
    <dgm:cxn modelId="{00603DA1-EE1D-4BE7-88CF-435A93B4B75D}" type="presParOf" srcId="{1F47C476-40A8-47C1-816A-3CC5BB74B969}" destId="{8DCB140B-38E8-4A83-9DDC-D3F4C33FD4E7}" srcOrd="0" destOrd="0" presId="urn:microsoft.com/office/officeart/2008/layout/NameandTitleOrganizationalChart"/>
    <dgm:cxn modelId="{A4CC5E01-0C13-4215-85D9-51A8064CA4C1}" type="presParOf" srcId="{1F47C476-40A8-47C1-816A-3CC5BB74B969}" destId="{D0E77E62-3F4B-454F-91E7-192B00E5B8F0}" srcOrd="1" destOrd="0" presId="urn:microsoft.com/office/officeart/2008/layout/NameandTitleOrganizationalChart"/>
    <dgm:cxn modelId="{3E282905-F23D-4859-8DE3-EEE46CDE0D00}" type="presParOf" srcId="{1F47C476-40A8-47C1-816A-3CC5BB74B969}" destId="{71774615-3099-496C-BAEF-DDA75BF8E4CC}" srcOrd="2" destOrd="0" presId="urn:microsoft.com/office/officeart/2008/layout/NameandTitleOrganizationalChart"/>
    <dgm:cxn modelId="{A45E7352-7844-4441-A19C-25DA0AD71817}" type="presParOf" srcId="{0EC9230C-7BF2-4F64-A543-0C391B967D53}" destId="{7308EB3E-2C98-4FA4-88EA-2D3EA75A6F8B}" srcOrd="1" destOrd="0" presId="urn:microsoft.com/office/officeart/2008/layout/NameandTitleOrganizationalChart"/>
    <dgm:cxn modelId="{5F1D9FA8-A26A-42D9-934B-B0AE73351153}" type="presParOf" srcId="{7308EB3E-2C98-4FA4-88EA-2D3EA75A6F8B}" destId="{90E09FF5-E5D6-43F9-8AE0-317F035356C0}" srcOrd="0" destOrd="0" presId="urn:microsoft.com/office/officeart/2008/layout/NameandTitleOrganizationalChart"/>
    <dgm:cxn modelId="{4BC7AAD9-1790-4F08-A545-BCBD618EA360}" type="presParOf" srcId="{7308EB3E-2C98-4FA4-88EA-2D3EA75A6F8B}" destId="{E987245C-46BB-44A6-8717-65E15A77137E}" srcOrd="1" destOrd="0" presId="urn:microsoft.com/office/officeart/2008/layout/NameandTitleOrganizationalChart"/>
    <dgm:cxn modelId="{26E1D560-C016-4F88-A959-625D5A4E91DA}" type="presParOf" srcId="{E987245C-46BB-44A6-8717-65E15A77137E}" destId="{CF8E7CE1-3B6A-43A1-8988-9501234F9C22}" srcOrd="0" destOrd="0" presId="urn:microsoft.com/office/officeart/2008/layout/NameandTitleOrganizationalChart"/>
    <dgm:cxn modelId="{B74F92FD-CB99-4B75-9A0A-D6BC3ED5A3E6}" type="presParOf" srcId="{CF8E7CE1-3B6A-43A1-8988-9501234F9C22}" destId="{AD488253-DC29-405B-A908-FAFA989214C0}" srcOrd="0" destOrd="0" presId="urn:microsoft.com/office/officeart/2008/layout/NameandTitleOrganizationalChart"/>
    <dgm:cxn modelId="{2506DC4C-2BBD-4605-A447-587274631940}" type="presParOf" srcId="{CF8E7CE1-3B6A-43A1-8988-9501234F9C22}" destId="{9EA29E63-5DB2-41E6-83AE-C8F7D99FCBC6}" srcOrd="1" destOrd="0" presId="urn:microsoft.com/office/officeart/2008/layout/NameandTitleOrganizationalChart"/>
    <dgm:cxn modelId="{79C26298-4DE8-4178-A611-B35D329AAEEF}" type="presParOf" srcId="{CF8E7CE1-3B6A-43A1-8988-9501234F9C22}" destId="{AFD6418A-BEA3-4C6D-9153-2D6FD2608409}" srcOrd="2" destOrd="0" presId="urn:microsoft.com/office/officeart/2008/layout/NameandTitleOrganizationalChart"/>
    <dgm:cxn modelId="{53DB00B3-54B4-40A4-B51C-22704D089C7B}" type="presParOf" srcId="{E987245C-46BB-44A6-8717-65E15A77137E}" destId="{05DF1586-BF98-4D91-9C71-FE3C8DDD8363}" srcOrd="1" destOrd="0" presId="urn:microsoft.com/office/officeart/2008/layout/NameandTitleOrganizationalChart"/>
    <dgm:cxn modelId="{3429F043-B551-4D6F-8AD5-76CAC5865654}" type="presParOf" srcId="{E987245C-46BB-44A6-8717-65E15A77137E}" destId="{59BA6AB6-56A5-4C24-81FD-8D1B75A1016A}" srcOrd="2" destOrd="0" presId="urn:microsoft.com/office/officeart/2008/layout/NameandTitleOrganizationalChart"/>
    <dgm:cxn modelId="{D83A64D5-5C7F-46B1-8237-1B9F8ED23F88}" type="presParOf" srcId="{7308EB3E-2C98-4FA4-88EA-2D3EA75A6F8B}" destId="{6138AFB1-2821-4E51-9B46-CBEA100063BD}" srcOrd="2" destOrd="0" presId="urn:microsoft.com/office/officeart/2008/layout/NameandTitleOrganizationalChart"/>
    <dgm:cxn modelId="{31450C3C-9513-4C53-B29A-BE941CC459D0}" type="presParOf" srcId="{7308EB3E-2C98-4FA4-88EA-2D3EA75A6F8B}" destId="{42B02B15-A35E-4835-87C0-39B7B762D07B}" srcOrd="3" destOrd="0" presId="urn:microsoft.com/office/officeart/2008/layout/NameandTitleOrganizationalChart"/>
    <dgm:cxn modelId="{3F635279-CFF9-469B-8284-C7C58BF01E7F}" type="presParOf" srcId="{42B02B15-A35E-4835-87C0-39B7B762D07B}" destId="{6612F485-F498-49FF-8FED-7A9F3AC6A34A}" srcOrd="0" destOrd="0" presId="urn:microsoft.com/office/officeart/2008/layout/NameandTitleOrganizationalChart"/>
    <dgm:cxn modelId="{2E8B7362-EFCB-44EA-A267-B8A8C335C39F}" type="presParOf" srcId="{6612F485-F498-49FF-8FED-7A9F3AC6A34A}" destId="{F47BFDAC-FC34-489E-9A09-8657EF37141B}" srcOrd="0" destOrd="0" presId="urn:microsoft.com/office/officeart/2008/layout/NameandTitleOrganizationalChart"/>
    <dgm:cxn modelId="{33F19EB0-DE3C-4F60-A448-E2054098A429}" type="presParOf" srcId="{6612F485-F498-49FF-8FED-7A9F3AC6A34A}" destId="{A94BDABA-7BC8-483B-8E49-A8FDE719BE02}" srcOrd="1" destOrd="0" presId="urn:microsoft.com/office/officeart/2008/layout/NameandTitleOrganizationalChart"/>
    <dgm:cxn modelId="{1BEDCC1E-85C9-4A88-BD98-88A4A8C27366}" type="presParOf" srcId="{6612F485-F498-49FF-8FED-7A9F3AC6A34A}" destId="{CBB0E153-E6E7-4C0B-B98A-F5A3ABD69FAC}" srcOrd="2" destOrd="0" presId="urn:microsoft.com/office/officeart/2008/layout/NameandTitleOrganizationalChart"/>
    <dgm:cxn modelId="{71D6A483-8FEE-409F-84DB-983D5186DFC2}" type="presParOf" srcId="{42B02B15-A35E-4835-87C0-39B7B762D07B}" destId="{4EB83D31-6CD2-4B60-A406-E4826C6A3803}" srcOrd="1" destOrd="0" presId="urn:microsoft.com/office/officeart/2008/layout/NameandTitleOrganizationalChart"/>
    <dgm:cxn modelId="{10BFD526-AE0C-4DA7-B2C4-6C74EA12AC66}" type="presParOf" srcId="{42B02B15-A35E-4835-87C0-39B7B762D07B}" destId="{DA49D8A9-2700-4D51-8DB0-5D6FCEF9DD7C}" srcOrd="2" destOrd="0" presId="urn:microsoft.com/office/officeart/2008/layout/NameandTitleOrganizationalChart"/>
    <dgm:cxn modelId="{F07D75CF-584F-4D63-B082-0FE773079E04}" type="presParOf" srcId="{7308EB3E-2C98-4FA4-88EA-2D3EA75A6F8B}" destId="{931619A1-C709-4601-9DDD-593B0855BA6C}" srcOrd="4" destOrd="0" presId="urn:microsoft.com/office/officeart/2008/layout/NameandTitleOrganizationalChart"/>
    <dgm:cxn modelId="{5263C49F-8D13-47C4-887C-57DCE2B06140}" type="presParOf" srcId="{7308EB3E-2C98-4FA4-88EA-2D3EA75A6F8B}" destId="{D0AF22F4-AB53-4E1A-8882-F702003EB3A9}" srcOrd="5" destOrd="0" presId="urn:microsoft.com/office/officeart/2008/layout/NameandTitleOrganizationalChart"/>
    <dgm:cxn modelId="{FE40FAC0-B65C-4E3F-854C-7EAAFF64363D}" type="presParOf" srcId="{D0AF22F4-AB53-4E1A-8882-F702003EB3A9}" destId="{74B10D08-E8CC-4E69-9B80-6B39B5A360F4}" srcOrd="0" destOrd="0" presId="urn:microsoft.com/office/officeart/2008/layout/NameandTitleOrganizationalChart"/>
    <dgm:cxn modelId="{6F60F87F-5EF9-4FD2-BA32-EF2D0999E079}" type="presParOf" srcId="{74B10D08-E8CC-4E69-9B80-6B39B5A360F4}" destId="{EB1A5048-64A7-4E90-A9DA-6435C98254A7}" srcOrd="0" destOrd="0" presId="urn:microsoft.com/office/officeart/2008/layout/NameandTitleOrganizationalChart"/>
    <dgm:cxn modelId="{9E7A1B4F-6D17-4723-B9AA-405E28BCADE8}" type="presParOf" srcId="{74B10D08-E8CC-4E69-9B80-6B39B5A360F4}" destId="{96AEAD63-BAEA-4440-877A-BAE6642D28ED}" srcOrd="1" destOrd="0" presId="urn:microsoft.com/office/officeart/2008/layout/NameandTitleOrganizationalChart"/>
    <dgm:cxn modelId="{CC6BAD12-6916-4BB7-9982-B0E76DD6BB33}" type="presParOf" srcId="{74B10D08-E8CC-4E69-9B80-6B39B5A360F4}" destId="{6EF20179-C90D-4A92-9DC6-3B67B78B69A6}" srcOrd="2" destOrd="0" presId="urn:microsoft.com/office/officeart/2008/layout/NameandTitleOrganizationalChart"/>
    <dgm:cxn modelId="{137EDF0E-A6EA-4921-9528-34E27CB9EE94}" type="presParOf" srcId="{D0AF22F4-AB53-4E1A-8882-F702003EB3A9}" destId="{8E499461-C760-4A0D-B6F6-814B0D76A402}" srcOrd="1" destOrd="0" presId="urn:microsoft.com/office/officeart/2008/layout/NameandTitleOrganizationalChart"/>
    <dgm:cxn modelId="{B76AA78E-E22E-4BEF-A4C8-8D14FC4C2BC6}" type="presParOf" srcId="{D0AF22F4-AB53-4E1A-8882-F702003EB3A9}" destId="{C5779330-6F05-4D83-883E-D76D3B1C3CAF}" srcOrd="2" destOrd="0" presId="urn:microsoft.com/office/officeart/2008/layout/NameandTitleOrganizationalChart"/>
    <dgm:cxn modelId="{EFE606A6-5442-4C21-A01A-833C875208AF}" type="presParOf" srcId="{7308EB3E-2C98-4FA4-88EA-2D3EA75A6F8B}" destId="{1BB07513-0995-40CC-9521-024CBA3C4258}" srcOrd="6" destOrd="0" presId="urn:microsoft.com/office/officeart/2008/layout/NameandTitleOrganizationalChart"/>
    <dgm:cxn modelId="{9E0BB790-8DF1-43F3-8458-6CFEFC021C4D}" type="presParOf" srcId="{7308EB3E-2C98-4FA4-88EA-2D3EA75A6F8B}" destId="{571D786B-D914-428F-A3B2-91FACAB4D41C}" srcOrd="7" destOrd="0" presId="urn:microsoft.com/office/officeart/2008/layout/NameandTitleOrganizationalChart"/>
    <dgm:cxn modelId="{4CEDD0A8-9013-4314-8068-4818A1E210A2}" type="presParOf" srcId="{571D786B-D914-428F-A3B2-91FACAB4D41C}" destId="{ECBC390C-53AF-431D-81CC-EEB3447C0F18}" srcOrd="0" destOrd="0" presId="urn:microsoft.com/office/officeart/2008/layout/NameandTitleOrganizationalChart"/>
    <dgm:cxn modelId="{146697DA-1ECC-42F6-B9B4-312A92595AA4}" type="presParOf" srcId="{ECBC390C-53AF-431D-81CC-EEB3447C0F18}" destId="{B0CF83E8-8D9A-46E9-8331-216A43BE27FB}" srcOrd="0" destOrd="0" presId="urn:microsoft.com/office/officeart/2008/layout/NameandTitleOrganizationalChart"/>
    <dgm:cxn modelId="{BE4A52F0-AD09-4E34-B963-7DEC47E4C109}" type="presParOf" srcId="{ECBC390C-53AF-431D-81CC-EEB3447C0F18}" destId="{FE70019A-FA6F-4E1C-813B-DF8DAFBFC0E3}" srcOrd="1" destOrd="0" presId="urn:microsoft.com/office/officeart/2008/layout/NameandTitleOrganizationalChart"/>
    <dgm:cxn modelId="{FC8157A9-8CBA-4C74-8BFC-B55E27980A5D}" type="presParOf" srcId="{ECBC390C-53AF-431D-81CC-EEB3447C0F18}" destId="{AE1C78ED-CE35-4147-8A5E-D1A0BEFB4DA2}" srcOrd="2" destOrd="0" presId="urn:microsoft.com/office/officeart/2008/layout/NameandTitleOrganizationalChart"/>
    <dgm:cxn modelId="{9680089D-59A8-41BD-BB14-F9F3F828BF5D}" type="presParOf" srcId="{571D786B-D914-428F-A3B2-91FACAB4D41C}" destId="{E7CFC0C4-C500-462F-9F24-5A7BE93741E4}" srcOrd="1" destOrd="0" presId="urn:microsoft.com/office/officeart/2008/layout/NameandTitleOrganizationalChart"/>
    <dgm:cxn modelId="{68DD8C52-1F01-4D56-AE88-E3486F6D4FEB}" type="presParOf" srcId="{571D786B-D914-428F-A3B2-91FACAB4D41C}" destId="{B4F317A7-9F8C-4884-B8DC-EEF68DC7AA66}" srcOrd="2" destOrd="0" presId="urn:microsoft.com/office/officeart/2008/layout/NameandTitleOrganizationalChart"/>
    <dgm:cxn modelId="{06736263-B9CE-4D57-9CA2-25C7D82F2B42}" type="presParOf" srcId="{0EC9230C-7BF2-4F64-A543-0C391B967D53}" destId="{F136414A-13A9-46C7-B9B8-9DC382570F5D}" srcOrd="2" destOrd="0" presId="urn:microsoft.com/office/officeart/2008/layout/NameandTitleOrganizationalChart"/>
    <dgm:cxn modelId="{2A6617FE-48CE-4FD7-B6AA-6F7FE0A2B665}" type="presParOf" srcId="{C162FCD3-58AE-4529-A792-A13D980F6CA7}" destId="{96A1E415-2F19-43FB-9E52-E504B42B0E30}" srcOrd="2" destOrd="0" presId="urn:microsoft.com/office/officeart/2008/layout/NameandTitleOrganizationalChart"/>
    <dgm:cxn modelId="{7FB92EA2-78C0-4EC1-A701-259424FC816C}" type="presParOf" srcId="{C162FCD3-58AE-4529-A792-A13D980F6CA7}" destId="{4487580C-918F-448C-858A-CB7741727E71}" srcOrd="3" destOrd="0" presId="urn:microsoft.com/office/officeart/2008/layout/NameandTitleOrganizationalChart"/>
    <dgm:cxn modelId="{207E472B-6B0E-465B-A5A2-98B0CDCC3A5E}" type="presParOf" srcId="{4487580C-918F-448C-858A-CB7741727E71}" destId="{E93605B7-EB8E-417D-8064-68F4FAB611AD}" srcOrd="0" destOrd="0" presId="urn:microsoft.com/office/officeart/2008/layout/NameandTitleOrganizationalChart"/>
    <dgm:cxn modelId="{DB760820-3FE8-43F6-B7F6-D6BB5D64C04A}" type="presParOf" srcId="{E93605B7-EB8E-417D-8064-68F4FAB611AD}" destId="{EE15A11F-BDAF-4C95-8023-7AC30F00D12B}" srcOrd="0" destOrd="0" presId="urn:microsoft.com/office/officeart/2008/layout/NameandTitleOrganizationalChart"/>
    <dgm:cxn modelId="{D2F4777C-C21C-418C-9373-69412CC185F5}" type="presParOf" srcId="{E93605B7-EB8E-417D-8064-68F4FAB611AD}" destId="{F3347824-EB8A-4CD7-BE55-BCDD615AB62C}" srcOrd="1" destOrd="0" presId="urn:microsoft.com/office/officeart/2008/layout/NameandTitleOrganizationalChart"/>
    <dgm:cxn modelId="{050AED35-A2D6-462B-B6F4-8475C55898A9}" type="presParOf" srcId="{E93605B7-EB8E-417D-8064-68F4FAB611AD}" destId="{C84B2D3B-4609-418D-84C1-477A67316150}" srcOrd="2" destOrd="0" presId="urn:microsoft.com/office/officeart/2008/layout/NameandTitleOrganizationalChart"/>
    <dgm:cxn modelId="{28D14CB1-3526-483B-B87D-0D22230FBB45}" type="presParOf" srcId="{4487580C-918F-448C-858A-CB7741727E71}" destId="{8B0EB925-165A-4FB3-B165-BCA91F6FBA4F}" srcOrd="1" destOrd="0" presId="urn:microsoft.com/office/officeart/2008/layout/NameandTitleOrganizationalChart"/>
    <dgm:cxn modelId="{2A114C70-BE8E-450C-9BB9-B48E07CAC4DF}" type="presParOf" srcId="{4487580C-918F-448C-858A-CB7741727E71}" destId="{DEEF3E3E-7CB2-44CC-9EF1-380A29D8C953}" srcOrd="2" destOrd="0" presId="urn:microsoft.com/office/officeart/2008/layout/NameandTitleOrganizationalChart"/>
    <dgm:cxn modelId="{F3CE1797-AD76-4042-8016-3B8BF896D48A}" type="presParOf" srcId="{C162FCD3-58AE-4529-A792-A13D980F6CA7}" destId="{A941F37E-C74D-43EB-BE98-0F535F2AC347}" srcOrd="4" destOrd="0" presId="urn:microsoft.com/office/officeart/2008/layout/NameandTitleOrganizationalChart"/>
    <dgm:cxn modelId="{E0CDFF5F-B732-46E0-96F0-744CB2C61B70}" type="presParOf" srcId="{C162FCD3-58AE-4529-A792-A13D980F6CA7}" destId="{23DD8CF2-1A1B-464D-A2F6-10BED1C71893}" srcOrd="5" destOrd="0" presId="urn:microsoft.com/office/officeart/2008/layout/NameandTitleOrganizationalChart"/>
    <dgm:cxn modelId="{A48446F8-014D-4952-800A-3D7BD20A3501}" type="presParOf" srcId="{23DD8CF2-1A1B-464D-A2F6-10BED1C71893}" destId="{350F8B82-CB6E-47F4-9BEF-62A5AE93E8C7}" srcOrd="0" destOrd="0" presId="urn:microsoft.com/office/officeart/2008/layout/NameandTitleOrganizationalChart"/>
    <dgm:cxn modelId="{8A5409BD-1D4A-4ED1-852D-CD0145FA026E}" type="presParOf" srcId="{350F8B82-CB6E-47F4-9BEF-62A5AE93E8C7}" destId="{6390B815-1CE8-463D-9952-C1261C9465F6}" srcOrd="0" destOrd="0" presId="urn:microsoft.com/office/officeart/2008/layout/NameandTitleOrganizationalChart"/>
    <dgm:cxn modelId="{7351734D-0ED1-4146-9113-9F4B2692E094}" type="presParOf" srcId="{350F8B82-CB6E-47F4-9BEF-62A5AE93E8C7}" destId="{E483749B-5B8A-430F-8D9B-2DB728A42AE0}" srcOrd="1" destOrd="0" presId="urn:microsoft.com/office/officeart/2008/layout/NameandTitleOrganizationalChart"/>
    <dgm:cxn modelId="{3739BF36-9817-4E4E-AC77-F969CC7B0117}" type="presParOf" srcId="{350F8B82-CB6E-47F4-9BEF-62A5AE93E8C7}" destId="{099EADAF-0B56-4867-A9D1-FC880BD4FB3C}" srcOrd="2" destOrd="0" presId="urn:microsoft.com/office/officeart/2008/layout/NameandTitleOrganizationalChart"/>
    <dgm:cxn modelId="{DAF89D54-B447-4C18-AD7E-0A29A5327C04}" type="presParOf" srcId="{23DD8CF2-1A1B-464D-A2F6-10BED1C71893}" destId="{B544E5A6-D573-4E58-95B1-B7B6553EE2D9}" srcOrd="1" destOrd="0" presId="urn:microsoft.com/office/officeart/2008/layout/NameandTitleOrganizationalChart"/>
    <dgm:cxn modelId="{7C2F61E9-8393-40BB-AC63-5AF537A5BDE1}" type="presParOf" srcId="{23DD8CF2-1A1B-464D-A2F6-10BED1C71893}" destId="{A99BC904-6BE5-4CB3-9C73-FBF8F6609705}" srcOrd="2" destOrd="0" presId="urn:microsoft.com/office/officeart/2008/layout/NameandTitleOrganizationalChart"/>
    <dgm:cxn modelId="{7B4A2881-0FE2-40E4-A68E-1A4075ED5478}" type="presParOf" srcId="{C162FCD3-58AE-4529-A792-A13D980F6CA7}" destId="{145A9AA5-6BCE-40A9-8480-226BA8333981}" srcOrd="6" destOrd="0" presId="urn:microsoft.com/office/officeart/2008/layout/NameandTitleOrganizationalChart"/>
    <dgm:cxn modelId="{640199D8-89ED-4888-AE50-FE2C3AED7D40}" type="presParOf" srcId="{C162FCD3-58AE-4529-A792-A13D980F6CA7}" destId="{7733B1D3-8D09-4927-8B78-F7B914E5EDCD}" srcOrd="7" destOrd="0" presId="urn:microsoft.com/office/officeart/2008/layout/NameandTitleOrganizationalChart"/>
    <dgm:cxn modelId="{22BFAF0E-5522-4AD2-967B-1ADDF2967B8D}" type="presParOf" srcId="{7733B1D3-8D09-4927-8B78-F7B914E5EDCD}" destId="{784B777E-1872-44FF-8278-2B598E4FAC17}" srcOrd="0" destOrd="0" presId="urn:microsoft.com/office/officeart/2008/layout/NameandTitleOrganizationalChart"/>
    <dgm:cxn modelId="{BCAC8275-7A76-462E-8D53-6997EFA09C96}" type="presParOf" srcId="{784B777E-1872-44FF-8278-2B598E4FAC17}" destId="{6F3EE119-2583-4164-A4ED-4F52CA0E47D2}" srcOrd="0" destOrd="0" presId="urn:microsoft.com/office/officeart/2008/layout/NameandTitleOrganizationalChart"/>
    <dgm:cxn modelId="{F82ADC33-4DC4-4C70-9A17-C7DE1D1A4096}" type="presParOf" srcId="{784B777E-1872-44FF-8278-2B598E4FAC17}" destId="{75CAEB18-D040-4E25-944F-0A3081BE1E17}" srcOrd="1" destOrd="0" presId="urn:microsoft.com/office/officeart/2008/layout/NameandTitleOrganizationalChart"/>
    <dgm:cxn modelId="{B71CD5D1-050C-4D18-A8DA-A7398118BFB4}" type="presParOf" srcId="{784B777E-1872-44FF-8278-2B598E4FAC17}" destId="{BDACD41A-7BD3-4C48-AECC-240EABDD4080}" srcOrd="2" destOrd="0" presId="urn:microsoft.com/office/officeart/2008/layout/NameandTitleOrganizationalChart"/>
    <dgm:cxn modelId="{EFBAFF0D-828F-48DF-BE2E-86D3AE50EA62}" type="presParOf" srcId="{7733B1D3-8D09-4927-8B78-F7B914E5EDCD}" destId="{DA30104D-635B-4D84-82CD-B7E3C44F3D0E}" srcOrd="1" destOrd="0" presId="urn:microsoft.com/office/officeart/2008/layout/NameandTitleOrganizationalChart"/>
    <dgm:cxn modelId="{5E096697-7B26-4408-8B8B-8A53A85B84F8}" type="presParOf" srcId="{7733B1D3-8D09-4927-8B78-F7B914E5EDCD}" destId="{8F115840-3BE5-4202-967A-F8F85C817056}" srcOrd="2" destOrd="0" presId="urn:microsoft.com/office/officeart/2008/layout/NameandTitleOrganizationalChart"/>
    <dgm:cxn modelId="{7839F217-7055-463F-B468-2C465A41FB09}" type="presParOf" srcId="{82C84CC8-84C8-4E10-AD56-E9B832B0789B}" destId="{ECC06E96-E294-4D1C-B2C0-F49D986B881F}" srcOrd="2" destOrd="0" presId="urn:microsoft.com/office/officeart/2008/layout/NameandTitleOrganizationalChart"/>
    <dgm:cxn modelId="{60AE2090-1445-409B-B7D7-B6D07E56A3AC}" type="presParOf" srcId="{2473B8BA-58F3-450A-ACEE-83F89C787159}" destId="{102C565A-6E8B-4666-841D-BDE765DFDECF}" srcOrd="2" destOrd="0" presId="urn:microsoft.com/office/officeart/2008/layout/NameandTitleOrganizationalChar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53A2C9A-48AD-4CD8-B234-D30968B4F4D2}" type="doc">
      <dgm:prSet loTypeId="urn:microsoft.com/office/officeart/2009/3/layout/HorizontalOrganizationChart" loCatId="hierarchy" qsTypeId="urn:microsoft.com/office/officeart/2005/8/quickstyle/simple1" qsCatId="simple" csTypeId="urn:microsoft.com/office/officeart/2005/8/colors/accent1_2" csCatId="accent1" phldr="1"/>
      <dgm:spPr/>
      <dgm:t>
        <a:bodyPr/>
        <a:lstStyle/>
        <a:p>
          <a:endParaRPr lang="de-DE"/>
        </a:p>
      </dgm:t>
    </dgm:pt>
    <dgm:pt modelId="{E24E89EC-315F-4594-9D44-C5AB6B0F15B4}">
      <dgm:prSet phldrT="[Text]"/>
      <dgm:spPr>
        <a:ln>
          <a:solidFill>
            <a:srgbClr val="151515"/>
          </a:solidFill>
        </a:ln>
      </dgm:spPr>
      <dgm:t>
        <a:bodyPr tIns="0" bIns="432000"/>
        <a:lstStyle/>
        <a:p>
          <a:r>
            <a:rPr lang="de-DE" dirty="0" smtClean="0"/>
            <a:t>CESSDA                       Data Catalogue</a:t>
          </a:r>
          <a:endParaRPr lang="de-DE" dirty="0"/>
        </a:p>
      </dgm:t>
    </dgm:pt>
    <dgm:pt modelId="{6D0C1CFB-3266-459B-9338-A5243CDF4EC8}" type="parTrans" cxnId="{D3E39A9C-7B0F-48AD-AA8B-B1E6C106FB19}">
      <dgm:prSet/>
      <dgm:spPr/>
      <dgm:t>
        <a:bodyPr/>
        <a:lstStyle/>
        <a:p>
          <a:endParaRPr lang="de-DE"/>
        </a:p>
      </dgm:t>
    </dgm:pt>
    <dgm:pt modelId="{AF24A7E4-5003-430F-9E50-EFD3AF5C7B6E}" type="sibTrans" cxnId="{D3E39A9C-7B0F-48AD-AA8B-B1E6C106FB19}">
      <dgm:prSet/>
      <dgm:spPr/>
      <dgm:t>
        <a:bodyPr/>
        <a:lstStyle/>
        <a:p>
          <a:endParaRPr lang="de-DE"/>
        </a:p>
      </dgm:t>
    </dgm:pt>
    <dgm:pt modelId="{66DD1CFC-42CE-40F2-942B-E4AFC23A5CDE}" type="asst">
      <dgm:prSet phldrT="[Text]"/>
      <dgm:spPr>
        <a:solidFill>
          <a:srgbClr val="D1DEDB"/>
        </a:solidFill>
        <a:ln w="19050">
          <a:solidFill>
            <a:schemeClr val="tx2"/>
          </a:solidFill>
        </a:ln>
      </dgm:spPr>
      <dgm:t>
        <a:bodyPr/>
        <a:lstStyle/>
        <a:p>
          <a:r>
            <a:rPr lang="de-DE" dirty="0" err="1" smtClean="0">
              <a:solidFill>
                <a:schemeClr val="tx1"/>
              </a:solidFill>
            </a:rPr>
            <a:t>collecting</a:t>
          </a:r>
          <a:r>
            <a:rPr lang="de-DE" dirty="0" smtClean="0">
              <a:solidFill>
                <a:schemeClr val="tx1"/>
              </a:solidFill>
            </a:rPr>
            <a:t> (</a:t>
          </a:r>
          <a:r>
            <a:rPr lang="de-DE" dirty="0" err="1" smtClean="0">
              <a:solidFill>
                <a:schemeClr val="tx1"/>
              </a:solidFill>
            </a:rPr>
            <a:t>harvesting</a:t>
          </a:r>
          <a:r>
            <a:rPr lang="de-DE" dirty="0" smtClean="0">
              <a:solidFill>
                <a:schemeClr val="tx1"/>
              </a:solidFill>
            </a:rPr>
            <a:t>) </a:t>
          </a:r>
          <a:r>
            <a:rPr lang="de-DE" dirty="0" err="1" smtClean="0">
              <a:solidFill>
                <a:schemeClr val="tx1"/>
              </a:solidFill>
            </a:rPr>
            <a:t>metadata</a:t>
          </a:r>
          <a:endParaRPr lang="de-DE" dirty="0">
            <a:solidFill>
              <a:schemeClr val="tx1"/>
            </a:solidFill>
          </a:endParaRPr>
        </a:p>
      </dgm:t>
    </dgm:pt>
    <dgm:pt modelId="{2AF7A4E9-4073-4424-A92E-4F06363ED30B}" type="parTrans" cxnId="{F4A65488-24BB-4D6B-80AC-95211DE5F857}">
      <dgm:prSet/>
      <dgm:spPr>
        <a:ln>
          <a:noFill/>
        </a:ln>
      </dgm:spPr>
      <dgm:t>
        <a:bodyPr/>
        <a:lstStyle/>
        <a:p>
          <a:endParaRPr lang="de-DE"/>
        </a:p>
      </dgm:t>
    </dgm:pt>
    <dgm:pt modelId="{4A44C5AA-CDA6-49FA-B291-C9EB27C37C4C}" type="sibTrans" cxnId="{F4A65488-24BB-4D6B-80AC-95211DE5F857}">
      <dgm:prSet/>
      <dgm:spPr/>
      <dgm:t>
        <a:bodyPr/>
        <a:lstStyle/>
        <a:p>
          <a:endParaRPr lang="de-DE"/>
        </a:p>
      </dgm:t>
    </dgm:pt>
    <dgm:pt modelId="{86D6B656-C418-45C5-AF12-49BE99473D51}">
      <dgm:prSet phldrT="[Text]" custT="1"/>
      <dgm:spPr>
        <a:ln>
          <a:solidFill>
            <a:srgbClr val="151515"/>
          </a:solidFill>
        </a:ln>
      </dgm:spPr>
      <dgm:t>
        <a:bodyPr/>
        <a:lstStyle/>
        <a:p>
          <a:pPr algn="ctr"/>
          <a:r>
            <a:rPr lang="de-DE" sz="2100" dirty="0" smtClean="0"/>
            <a:t>      </a:t>
          </a:r>
          <a:r>
            <a:rPr lang="de-DE" sz="2000" dirty="0" smtClean="0"/>
            <a:t>Member State</a:t>
          </a:r>
        </a:p>
        <a:p>
          <a:pPr algn="ctr"/>
          <a:r>
            <a:rPr lang="de-DE" sz="2000" dirty="0" smtClean="0"/>
            <a:t>              Service Provider A</a:t>
          </a:r>
          <a:endParaRPr lang="de-DE" sz="2000" dirty="0"/>
        </a:p>
      </dgm:t>
    </dgm:pt>
    <dgm:pt modelId="{93F813E1-4536-47AC-A168-D66A7C65E223}" type="parTrans" cxnId="{C632466D-5309-4C8B-8EDF-FDB92BA1CC75}">
      <dgm:prSet/>
      <dgm:spPr>
        <a:ln>
          <a:noFill/>
        </a:ln>
      </dgm:spPr>
      <dgm:t>
        <a:bodyPr/>
        <a:lstStyle/>
        <a:p>
          <a:endParaRPr lang="de-DE"/>
        </a:p>
      </dgm:t>
    </dgm:pt>
    <dgm:pt modelId="{256527F9-61B9-44B7-8ABB-C5ABB29228A5}" type="sibTrans" cxnId="{C632466D-5309-4C8B-8EDF-FDB92BA1CC75}">
      <dgm:prSet/>
      <dgm:spPr/>
      <dgm:t>
        <a:bodyPr/>
        <a:lstStyle/>
        <a:p>
          <a:endParaRPr lang="de-DE"/>
        </a:p>
      </dgm:t>
    </dgm:pt>
    <dgm:pt modelId="{3F9408A4-30D6-43DC-89F8-3D36E874EF89}">
      <dgm:prSet phldrT="[Text]" custT="1"/>
      <dgm:spPr>
        <a:ln>
          <a:solidFill>
            <a:srgbClr val="151515"/>
          </a:solidFill>
        </a:ln>
      </dgm:spPr>
      <dgm:t>
        <a:bodyPr/>
        <a:lstStyle/>
        <a:p>
          <a:pPr algn="ctr"/>
          <a:r>
            <a:rPr lang="de-DE" sz="2000" dirty="0" err="1" smtClean="0"/>
            <a:t>more</a:t>
          </a:r>
          <a:r>
            <a:rPr lang="de-DE" sz="2000" dirty="0" smtClean="0"/>
            <a:t>…</a:t>
          </a:r>
          <a:endParaRPr lang="de-DE" sz="2000" dirty="0"/>
        </a:p>
      </dgm:t>
    </dgm:pt>
    <dgm:pt modelId="{01A34FD6-8497-4825-BF28-A34622F0CA31}" type="parTrans" cxnId="{89A5FD0C-3B43-4756-874D-85CB27C225A0}">
      <dgm:prSet/>
      <dgm:spPr>
        <a:ln>
          <a:noFill/>
        </a:ln>
      </dgm:spPr>
      <dgm:t>
        <a:bodyPr/>
        <a:lstStyle/>
        <a:p>
          <a:endParaRPr lang="de-DE"/>
        </a:p>
      </dgm:t>
    </dgm:pt>
    <dgm:pt modelId="{B526071C-502B-41EC-A4B5-070C420A565F}" type="sibTrans" cxnId="{89A5FD0C-3B43-4756-874D-85CB27C225A0}">
      <dgm:prSet/>
      <dgm:spPr/>
      <dgm:t>
        <a:bodyPr/>
        <a:lstStyle/>
        <a:p>
          <a:endParaRPr lang="de-DE"/>
        </a:p>
      </dgm:t>
    </dgm:pt>
    <dgm:pt modelId="{6A11125A-3818-4C6A-8C2C-9AFFFED7148C}">
      <dgm:prSet phldrT="[Text]" custT="1"/>
      <dgm:spPr>
        <a:ln>
          <a:solidFill>
            <a:srgbClr val="151515"/>
          </a:solidFill>
        </a:ln>
      </dgm:spPr>
      <dgm:t>
        <a:bodyPr rIns="0"/>
        <a:lstStyle/>
        <a:p>
          <a:pPr algn="ctr"/>
          <a:r>
            <a:rPr lang="de-DE" sz="2100" dirty="0" smtClean="0"/>
            <a:t>       </a:t>
          </a:r>
          <a:r>
            <a:rPr lang="de-DE" sz="2000" dirty="0" smtClean="0"/>
            <a:t>Member State</a:t>
          </a:r>
        </a:p>
        <a:p>
          <a:pPr algn="ctr"/>
          <a:r>
            <a:rPr lang="de-DE" sz="2000" dirty="0" smtClean="0"/>
            <a:t>              Service Provider C</a:t>
          </a:r>
          <a:endParaRPr lang="de-DE" sz="2000" dirty="0"/>
        </a:p>
      </dgm:t>
    </dgm:pt>
    <dgm:pt modelId="{E7EF6647-543A-4BA3-B57F-43B83B610C4B}" type="parTrans" cxnId="{02AF18DD-DDB7-4F1E-8B32-CF5E8AB1FF23}">
      <dgm:prSet/>
      <dgm:spPr>
        <a:ln>
          <a:noFill/>
        </a:ln>
      </dgm:spPr>
      <dgm:t>
        <a:bodyPr/>
        <a:lstStyle/>
        <a:p>
          <a:endParaRPr lang="de-DE"/>
        </a:p>
      </dgm:t>
    </dgm:pt>
    <dgm:pt modelId="{5B7C8E3A-EC18-4BA5-80A4-939632567674}" type="sibTrans" cxnId="{02AF18DD-DDB7-4F1E-8B32-CF5E8AB1FF23}">
      <dgm:prSet/>
      <dgm:spPr/>
      <dgm:t>
        <a:bodyPr/>
        <a:lstStyle/>
        <a:p>
          <a:endParaRPr lang="de-DE"/>
        </a:p>
      </dgm:t>
    </dgm:pt>
    <dgm:pt modelId="{A1C01111-2E25-48E1-A8AA-8721C4B8E27E}" type="pres">
      <dgm:prSet presAssocID="{653A2C9A-48AD-4CD8-B234-D30968B4F4D2}" presName="hierChild1" presStyleCnt="0">
        <dgm:presLayoutVars>
          <dgm:orgChart val="1"/>
          <dgm:chPref val="1"/>
          <dgm:dir/>
          <dgm:animOne val="branch"/>
          <dgm:animLvl val="lvl"/>
          <dgm:resizeHandles/>
        </dgm:presLayoutVars>
      </dgm:prSet>
      <dgm:spPr/>
      <dgm:t>
        <a:bodyPr/>
        <a:lstStyle/>
        <a:p>
          <a:endParaRPr lang="de-DE"/>
        </a:p>
      </dgm:t>
    </dgm:pt>
    <dgm:pt modelId="{4B4E579B-9CED-456E-8E91-3A51E7CE925D}" type="pres">
      <dgm:prSet presAssocID="{E24E89EC-315F-4594-9D44-C5AB6B0F15B4}" presName="hierRoot1" presStyleCnt="0">
        <dgm:presLayoutVars>
          <dgm:hierBranch val="init"/>
        </dgm:presLayoutVars>
      </dgm:prSet>
      <dgm:spPr/>
    </dgm:pt>
    <dgm:pt modelId="{4F35730A-5886-4F9C-B7ED-D3DBD5470E3E}" type="pres">
      <dgm:prSet presAssocID="{E24E89EC-315F-4594-9D44-C5AB6B0F15B4}" presName="rootComposite1" presStyleCnt="0"/>
      <dgm:spPr/>
    </dgm:pt>
    <dgm:pt modelId="{C06F5C3A-0C26-4CD3-BEEF-D01F62A0462E}" type="pres">
      <dgm:prSet presAssocID="{E24E89EC-315F-4594-9D44-C5AB6B0F15B4}" presName="rootText1" presStyleLbl="node0" presStyleIdx="0" presStyleCnt="1" custScaleY="185997">
        <dgm:presLayoutVars>
          <dgm:chPref val="3"/>
        </dgm:presLayoutVars>
      </dgm:prSet>
      <dgm:spPr/>
      <dgm:t>
        <a:bodyPr/>
        <a:lstStyle/>
        <a:p>
          <a:endParaRPr lang="de-DE"/>
        </a:p>
      </dgm:t>
    </dgm:pt>
    <dgm:pt modelId="{96204B62-AB86-457D-BD3D-65A7CA3EE3F7}" type="pres">
      <dgm:prSet presAssocID="{E24E89EC-315F-4594-9D44-C5AB6B0F15B4}" presName="rootConnector1" presStyleLbl="node1" presStyleIdx="0" presStyleCnt="0"/>
      <dgm:spPr/>
      <dgm:t>
        <a:bodyPr/>
        <a:lstStyle/>
        <a:p>
          <a:endParaRPr lang="de-DE"/>
        </a:p>
      </dgm:t>
    </dgm:pt>
    <dgm:pt modelId="{6370BC07-F74D-4A01-B82C-0E96068F0B47}" type="pres">
      <dgm:prSet presAssocID="{E24E89EC-315F-4594-9D44-C5AB6B0F15B4}" presName="hierChild2" presStyleCnt="0"/>
      <dgm:spPr/>
    </dgm:pt>
    <dgm:pt modelId="{57B80736-1AA0-4CE8-B490-5BA8519DC5D0}" type="pres">
      <dgm:prSet presAssocID="{93F813E1-4536-47AC-A168-D66A7C65E223}" presName="Name64" presStyleLbl="parChTrans1D2" presStyleIdx="0" presStyleCnt="4"/>
      <dgm:spPr/>
      <dgm:t>
        <a:bodyPr/>
        <a:lstStyle/>
        <a:p>
          <a:endParaRPr lang="de-DE"/>
        </a:p>
      </dgm:t>
    </dgm:pt>
    <dgm:pt modelId="{A512871A-3E27-478E-B057-A30CC9D74B96}" type="pres">
      <dgm:prSet presAssocID="{86D6B656-C418-45C5-AF12-49BE99473D51}" presName="hierRoot2" presStyleCnt="0">
        <dgm:presLayoutVars>
          <dgm:hierBranch val="init"/>
        </dgm:presLayoutVars>
      </dgm:prSet>
      <dgm:spPr/>
    </dgm:pt>
    <dgm:pt modelId="{1A1050C8-6B4F-4E7B-8946-CFDFCDF0F847}" type="pres">
      <dgm:prSet presAssocID="{86D6B656-C418-45C5-AF12-49BE99473D51}" presName="rootComposite" presStyleCnt="0"/>
      <dgm:spPr/>
    </dgm:pt>
    <dgm:pt modelId="{B7AC8204-5C04-4BF9-BB80-0FCCBC40FD17}" type="pres">
      <dgm:prSet presAssocID="{86D6B656-C418-45C5-AF12-49BE99473D51}" presName="rootText" presStyleLbl="node2" presStyleIdx="0" presStyleCnt="3" custLinFactNeighborX="-17" custLinFactNeighborY="-32978">
        <dgm:presLayoutVars>
          <dgm:chPref val="3"/>
        </dgm:presLayoutVars>
      </dgm:prSet>
      <dgm:spPr/>
      <dgm:t>
        <a:bodyPr/>
        <a:lstStyle/>
        <a:p>
          <a:endParaRPr lang="de-DE"/>
        </a:p>
      </dgm:t>
    </dgm:pt>
    <dgm:pt modelId="{4D553287-5E20-42E4-99B2-4F3CBA1830B6}" type="pres">
      <dgm:prSet presAssocID="{86D6B656-C418-45C5-AF12-49BE99473D51}" presName="rootConnector" presStyleLbl="node2" presStyleIdx="0" presStyleCnt="3"/>
      <dgm:spPr/>
      <dgm:t>
        <a:bodyPr/>
        <a:lstStyle/>
        <a:p>
          <a:endParaRPr lang="de-DE"/>
        </a:p>
      </dgm:t>
    </dgm:pt>
    <dgm:pt modelId="{53DAF04F-7CFC-4ADD-B744-EF93E6E2FAD3}" type="pres">
      <dgm:prSet presAssocID="{86D6B656-C418-45C5-AF12-49BE99473D51}" presName="hierChild4" presStyleCnt="0"/>
      <dgm:spPr/>
    </dgm:pt>
    <dgm:pt modelId="{48996410-AECB-46EC-A206-FF2BFD973BAD}" type="pres">
      <dgm:prSet presAssocID="{86D6B656-C418-45C5-AF12-49BE99473D51}" presName="hierChild5" presStyleCnt="0"/>
      <dgm:spPr/>
    </dgm:pt>
    <dgm:pt modelId="{B578D9BE-BD2A-4353-800F-4A9E5A776072}" type="pres">
      <dgm:prSet presAssocID="{01A34FD6-8497-4825-BF28-A34622F0CA31}" presName="Name64" presStyleLbl="parChTrans1D2" presStyleIdx="1" presStyleCnt="4"/>
      <dgm:spPr/>
      <dgm:t>
        <a:bodyPr/>
        <a:lstStyle/>
        <a:p>
          <a:endParaRPr lang="de-DE"/>
        </a:p>
      </dgm:t>
    </dgm:pt>
    <dgm:pt modelId="{24A135B1-B616-493C-9F78-BB66A3FDC5F7}" type="pres">
      <dgm:prSet presAssocID="{3F9408A4-30D6-43DC-89F8-3D36E874EF89}" presName="hierRoot2" presStyleCnt="0">
        <dgm:presLayoutVars>
          <dgm:hierBranch val="init"/>
        </dgm:presLayoutVars>
      </dgm:prSet>
      <dgm:spPr/>
    </dgm:pt>
    <dgm:pt modelId="{92B6062F-C1D0-469B-8FC0-C4DE1209267F}" type="pres">
      <dgm:prSet presAssocID="{3F9408A4-30D6-43DC-89F8-3D36E874EF89}" presName="rootComposite" presStyleCnt="0"/>
      <dgm:spPr/>
    </dgm:pt>
    <dgm:pt modelId="{9C9CD910-63E8-45BB-940D-6BC3E4A6C170}" type="pres">
      <dgm:prSet presAssocID="{3F9408A4-30D6-43DC-89F8-3D36E874EF89}" presName="rootText" presStyleLbl="node2" presStyleIdx="1" presStyleCnt="3" custLinFactY="70524" custLinFactNeighborX="146" custLinFactNeighborY="100000">
        <dgm:presLayoutVars>
          <dgm:chPref val="3"/>
        </dgm:presLayoutVars>
      </dgm:prSet>
      <dgm:spPr/>
      <dgm:t>
        <a:bodyPr/>
        <a:lstStyle/>
        <a:p>
          <a:endParaRPr lang="de-DE"/>
        </a:p>
      </dgm:t>
    </dgm:pt>
    <dgm:pt modelId="{CFDC3808-F681-4959-850B-CA178FDB23A6}" type="pres">
      <dgm:prSet presAssocID="{3F9408A4-30D6-43DC-89F8-3D36E874EF89}" presName="rootConnector" presStyleLbl="node2" presStyleIdx="1" presStyleCnt="3"/>
      <dgm:spPr/>
      <dgm:t>
        <a:bodyPr/>
        <a:lstStyle/>
        <a:p>
          <a:endParaRPr lang="de-DE"/>
        </a:p>
      </dgm:t>
    </dgm:pt>
    <dgm:pt modelId="{8D4F70CE-618C-42D3-B66C-D14444572436}" type="pres">
      <dgm:prSet presAssocID="{3F9408A4-30D6-43DC-89F8-3D36E874EF89}" presName="hierChild4" presStyleCnt="0"/>
      <dgm:spPr/>
    </dgm:pt>
    <dgm:pt modelId="{6D9AC4A5-73D5-4840-85E2-39A532F17472}" type="pres">
      <dgm:prSet presAssocID="{3F9408A4-30D6-43DC-89F8-3D36E874EF89}" presName="hierChild5" presStyleCnt="0"/>
      <dgm:spPr/>
    </dgm:pt>
    <dgm:pt modelId="{4229CDA2-DEBC-416E-80ED-930990BBDD22}" type="pres">
      <dgm:prSet presAssocID="{E7EF6647-543A-4BA3-B57F-43B83B610C4B}" presName="Name64" presStyleLbl="parChTrans1D2" presStyleIdx="2" presStyleCnt="4"/>
      <dgm:spPr/>
      <dgm:t>
        <a:bodyPr/>
        <a:lstStyle/>
        <a:p>
          <a:endParaRPr lang="de-DE"/>
        </a:p>
      </dgm:t>
    </dgm:pt>
    <dgm:pt modelId="{23B44387-20C6-4CF6-8E82-60803305F150}" type="pres">
      <dgm:prSet presAssocID="{6A11125A-3818-4C6A-8C2C-9AFFFED7148C}" presName="hierRoot2" presStyleCnt="0">
        <dgm:presLayoutVars>
          <dgm:hierBranch val="init"/>
        </dgm:presLayoutVars>
      </dgm:prSet>
      <dgm:spPr/>
    </dgm:pt>
    <dgm:pt modelId="{E56A2876-C125-430E-983C-21E126C1C126}" type="pres">
      <dgm:prSet presAssocID="{6A11125A-3818-4C6A-8C2C-9AFFFED7148C}" presName="rootComposite" presStyleCnt="0"/>
      <dgm:spPr/>
    </dgm:pt>
    <dgm:pt modelId="{577A9139-D265-4073-85C2-C150ACA53E67}" type="pres">
      <dgm:prSet presAssocID="{6A11125A-3818-4C6A-8C2C-9AFFFED7148C}" presName="rootText" presStyleLbl="node2" presStyleIdx="2" presStyleCnt="3" custLinFactNeighborX="-17" custLinFactNeighborY="-86706">
        <dgm:presLayoutVars>
          <dgm:chPref val="3"/>
        </dgm:presLayoutVars>
      </dgm:prSet>
      <dgm:spPr/>
      <dgm:t>
        <a:bodyPr/>
        <a:lstStyle/>
        <a:p>
          <a:endParaRPr lang="de-DE"/>
        </a:p>
      </dgm:t>
    </dgm:pt>
    <dgm:pt modelId="{2E8E85E2-C9B4-45C8-BDF0-D24CCBBE0E72}" type="pres">
      <dgm:prSet presAssocID="{6A11125A-3818-4C6A-8C2C-9AFFFED7148C}" presName="rootConnector" presStyleLbl="node2" presStyleIdx="2" presStyleCnt="3"/>
      <dgm:spPr/>
      <dgm:t>
        <a:bodyPr/>
        <a:lstStyle/>
        <a:p>
          <a:endParaRPr lang="de-DE"/>
        </a:p>
      </dgm:t>
    </dgm:pt>
    <dgm:pt modelId="{B257BFC2-8B89-42E9-ADB8-198CC389CBB6}" type="pres">
      <dgm:prSet presAssocID="{6A11125A-3818-4C6A-8C2C-9AFFFED7148C}" presName="hierChild4" presStyleCnt="0"/>
      <dgm:spPr/>
    </dgm:pt>
    <dgm:pt modelId="{9636A004-2CB4-4602-8DFA-3726B00A29F9}" type="pres">
      <dgm:prSet presAssocID="{6A11125A-3818-4C6A-8C2C-9AFFFED7148C}" presName="hierChild5" presStyleCnt="0"/>
      <dgm:spPr/>
    </dgm:pt>
    <dgm:pt modelId="{914E837A-CC0B-4EB5-88A9-174BA0E814E9}" type="pres">
      <dgm:prSet presAssocID="{E24E89EC-315F-4594-9D44-C5AB6B0F15B4}" presName="hierChild3" presStyleCnt="0"/>
      <dgm:spPr/>
    </dgm:pt>
    <dgm:pt modelId="{0B20410D-FFD9-4641-A8AC-82FDB107A61F}" type="pres">
      <dgm:prSet presAssocID="{2AF7A4E9-4073-4424-A92E-4F06363ED30B}" presName="Name115" presStyleLbl="parChTrans1D2" presStyleIdx="3" presStyleCnt="4"/>
      <dgm:spPr/>
      <dgm:t>
        <a:bodyPr/>
        <a:lstStyle/>
        <a:p>
          <a:endParaRPr lang="de-DE"/>
        </a:p>
      </dgm:t>
    </dgm:pt>
    <dgm:pt modelId="{51FFC41D-D70F-4EEA-A09D-70473DC08EB8}" type="pres">
      <dgm:prSet presAssocID="{66DD1CFC-42CE-40F2-942B-E4AFC23A5CDE}" presName="hierRoot3" presStyleCnt="0">
        <dgm:presLayoutVars>
          <dgm:hierBranch val="init"/>
        </dgm:presLayoutVars>
      </dgm:prSet>
      <dgm:spPr/>
    </dgm:pt>
    <dgm:pt modelId="{7CC577D6-8725-4926-B192-F5F5E65CF2A4}" type="pres">
      <dgm:prSet presAssocID="{66DD1CFC-42CE-40F2-942B-E4AFC23A5CDE}" presName="rootComposite3" presStyleCnt="0"/>
      <dgm:spPr/>
    </dgm:pt>
    <dgm:pt modelId="{490D51BD-F470-40BA-AE88-A9F7C9410B0B}" type="pres">
      <dgm:prSet presAssocID="{66DD1CFC-42CE-40F2-942B-E4AFC23A5CDE}" presName="rootText3" presStyleLbl="asst1" presStyleIdx="0" presStyleCnt="1" custScaleX="72807" custLinFactNeighborX="-13040" custLinFactNeighborY="71420">
        <dgm:presLayoutVars>
          <dgm:chPref val="3"/>
        </dgm:presLayoutVars>
      </dgm:prSet>
      <dgm:spPr/>
      <dgm:t>
        <a:bodyPr/>
        <a:lstStyle/>
        <a:p>
          <a:endParaRPr lang="de-DE"/>
        </a:p>
      </dgm:t>
    </dgm:pt>
    <dgm:pt modelId="{21321B78-682C-469E-A06C-94DC5B396561}" type="pres">
      <dgm:prSet presAssocID="{66DD1CFC-42CE-40F2-942B-E4AFC23A5CDE}" presName="rootConnector3" presStyleLbl="asst1" presStyleIdx="0" presStyleCnt="1"/>
      <dgm:spPr/>
      <dgm:t>
        <a:bodyPr/>
        <a:lstStyle/>
        <a:p>
          <a:endParaRPr lang="de-DE"/>
        </a:p>
      </dgm:t>
    </dgm:pt>
    <dgm:pt modelId="{38C8ED68-C024-45AD-929E-D523C966C74B}" type="pres">
      <dgm:prSet presAssocID="{66DD1CFC-42CE-40F2-942B-E4AFC23A5CDE}" presName="hierChild6" presStyleCnt="0"/>
      <dgm:spPr/>
    </dgm:pt>
    <dgm:pt modelId="{02F25A6D-95BE-4DFD-9068-8FF4081177E1}" type="pres">
      <dgm:prSet presAssocID="{66DD1CFC-42CE-40F2-942B-E4AFC23A5CDE}" presName="hierChild7" presStyleCnt="0"/>
      <dgm:spPr/>
    </dgm:pt>
  </dgm:ptLst>
  <dgm:cxnLst>
    <dgm:cxn modelId="{90E5C04C-EE2D-42AF-B4F5-67F70D996CE2}" type="presOf" srcId="{6A11125A-3818-4C6A-8C2C-9AFFFED7148C}" destId="{2E8E85E2-C9B4-45C8-BDF0-D24CCBBE0E72}" srcOrd="1" destOrd="0" presId="urn:microsoft.com/office/officeart/2009/3/layout/HorizontalOrganizationChart"/>
    <dgm:cxn modelId="{E5D484FB-9738-4273-89A0-856CD9705D9E}" type="presOf" srcId="{86D6B656-C418-45C5-AF12-49BE99473D51}" destId="{B7AC8204-5C04-4BF9-BB80-0FCCBC40FD17}" srcOrd="0" destOrd="0" presId="urn:microsoft.com/office/officeart/2009/3/layout/HorizontalOrganizationChart"/>
    <dgm:cxn modelId="{96937408-9C5A-4491-B23A-DA2B4D20DCF6}" type="presOf" srcId="{86D6B656-C418-45C5-AF12-49BE99473D51}" destId="{4D553287-5E20-42E4-99B2-4F3CBA1830B6}" srcOrd="1" destOrd="0" presId="urn:microsoft.com/office/officeart/2009/3/layout/HorizontalOrganizationChart"/>
    <dgm:cxn modelId="{C3A5E0E7-30B2-466D-B6E8-DB113B208501}" type="presOf" srcId="{01A34FD6-8497-4825-BF28-A34622F0CA31}" destId="{B578D9BE-BD2A-4353-800F-4A9E5A776072}" srcOrd="0" destOrd="0" presId="urn:microsoft.com/office/officeart/2009/3/layout/HorizontalOrganizationChart"/>
    <dgm:cxn modelId="{F4A65488-24BB-4D6B-80AC-95211DE5F857}" srcId="{E24E89EC-315F-4594-9D44-C5AB6B0F15B4}" destId="{66DD1CFC-42CE-40F2-942B-E4AFC23A5CDE}" srcOrd="0" destOrd="0" parTransId="{2AF7A4E9-4073-4424-A92E-4F06363ED30B}" sibTransId="{4A44C5AA-CDA6-49FA-B291-C9EB27C37C4C}"/>
    <dgm:cxn modelId="{D03912B9-DC0C-486E-B601-F7599983BFC1}" type="presOf" srcId="{E24E89EC-315F-4594-9D44-C5AB6B0F15B4}" destId="{C06F5C3A-0C26-4CD3-BEEF-D01F62A0462E}" srcOrd="0" destOrd="0" presId="urn:microsoft.com/office/officeart/2009/3/layout/HorizontalOrganizationChart"/>
    <dgm:cxn modelId="{96F0334C-10C0-48E8-9BAF-A7BB2C1EF782}" type="presOf" srcId="{66DD1CFC-42CE-40F2-942B-E4AFC23A5CDE}" destId="{490D51BD-F470-40BA-AE88-A9F7C9410B0B}" srcOrd="0" destOrd="0" presId="urn:microsoft.com/office/officeart/2009/3/layout/HorizontalOrganizationChart"/>
    <dgm:cxn modelId="{94ECB04F-81D0-48B8-AF95-1C8D829EDCEF}" type="presOf" srcId="{66DD1CFC-42CE-40F2-942B-E4AFC23A5CDE}" destId="{21321B78-682C-469E-A06C-94DC5B396561}" srcOrd="1" destOrd="0" presId="urn:microsoft.com/office/officeart/2009/3/layout/HorizontalOrganizationChart"/>
    <dgm:cxn modelId="{61D454DE-51B8-45E7-8926-A040281E88F2}" type="presOf" srcId="{6A11125A-3818-4C6A-8C2C-9AFFFED7148C}" destId="{577A9139-D265-4073-85C2-C150ACA53E67}" srcOrd="0" destOrd="0" presId="urn:microsoft.com/office/officeart/2009/3/layout/HorizontalOrganizationChart"/>
    <dgm:cxn modelId="{029869A7-F151-4014-BB6E-40674698464B}" type="presOf" srcId="{E24E89EC-315F-4594-9D44-C5AB6B0F15B4}" destId="{96204B62-AB86-457D-BD3D-65A7CA3EE3F7}" srcOrd="1" destOrd="0" presId="urn:microsoft.com/office/officeart/2009/3/layout/HorizontalOrganizationChart"/>
    <dgm:cxn modelId="{EDB5038C-064C-45F7-AE1E-A427AC0B3B1C}" type="presOf" srcId="{653A2C9A-48AD-4CD8-B234-D30968B4F4D2}" destId="{A1C01111-2E25-48E1-A8AA-8721C4B8E27E}" srcOrd="0" destOrd="0" presId="urn:microsoft.com/office/officeart/2009/3/layout/HorizontalOrganizationChart"/>
    <dgm:cxn modelId="{C632466D-5309-4C8B-8EDF-FDB92BA1CC75}" srcId="{E24E89EC-315F-4594-9D44-C5AB6B0F15B4}" destId="{86D6B656-C418-45C5-AF12-49BE99473D51}" srcOrd="1" destOrd="0" parTransId="{93F813E1-4536-47AC-A168-D66A7C65E223}" sibTransId="{256527F9-61B9-44B7-8ABB-C5ABB29228A5}"/>
    <dgm:cxn modelId="{8DB85D24-F060-4D85-8C30-E43EAA90BA81}" type="presOf" srcId="{2AF7A4E9-4073-4424-A92E-4F06363ED30B}" destId="{0B20410D-FFD9-4641-A8AC-82FDB107A61F}" srcOrd="0" destOrd="0" presId="urn:microsoft.com/office/officeart/2009/3/layout/HorizontalOrganizationChart"/>
    <dgm:cxn modelId="{CD4342EC-26E2-4564-8BE7-BFD500B03A54}" type="presOf" srcId="{93F813E1-4536-47AC-A168-D66A7C65E223}" destId="{57B80736-1AA0-4CE8-B490-5BA8519DC5D0}" srcOrd="0" destOrd="0" presId="urn:microsoft.com/office/officeart/2009/3/layout/HorizontalOrganizationChart"/>
    <dgm:cxn modelId="{89A5FD0C-3B43-4756-874D-85CB27C225A0}" srcId="{E24E89EC-315F-4594-9D44-C5AB6B0F15B4}" destId="{3F9408A4-30D6-43DC-89F8-3D36E874EF89}" srcOrd="2" destOrd="0" parTransId="{01A34FD6-8497-4825-BF28-A34622F0CA31}" sibTransId="{B526071C-502B-41EC-A4B5-070C420A565F}"/>
    <dgm:cxn modelId="{D6ECCD9B-CA90-4FD0-A294-9FF79C5CF3AF}" type="presOf" srcId="{3F9408A4-30D6-43DC-89F8-3D36E874EF89}" destId="{CFDC3808-F681-4959-850B-CA178FDB23A6}" srcOrd="1" destOrd="0" presId="urn:microsoft.com/office/officeart/2009/3/layout/HorizontalOrganizationChart"/>
    <dgm:cxn modelId="{C42CDD6D-BDF9-480F-A41C-57AC511548EE}" type="presOf" srcId="{E7EF6647-543A-4BA3-B57F-43B83B610C4B}" destId="{4229CDA2-DEBC-416E-80ED-930990BBDD22}" srcOrd="0" destOrd="0" presId="urn:microsoft.com/office/officeart/2009/3/layout/HorizontalOrganizationChart"/>
    <dgm:cxn modelId="{02AF18DD-DDB7-4F1E-8B32-CF5E8AB1FF23}" srcId="{E24E89EC-315F-4594-9D44-C5AB6B0F15B4}" destId="{6A11125A-3818-4C6A-8C2C-9AFFFED7148C}" srcOrd="3" destOrd="0" parTransId="{E7EF6647-543A-4BA3-B57F-43B83B610C4B}" sibTransId="{5B7C8E3A-EC18-4BA5-80A4-939632567674}"/>
    <dgm:cxn modelId="{D3E39A9C-7B0F-48AD-AA8B-B1E6C106FB19}" srcId="{653A2C9A-48AD-4CD8-B234-D30968B4F4D2}" destId="{E24E89EC-315F-4594-9D44-C5AB6B0F15B4}" srcOrd="0" destOrd="0" parTransId="{6D0C1CFB-3266-459B-9338-A5243CDF4EC8}" sibTransId="{AF24A7E4-5003-430F-9E50-EFD3AF5C7B6E}"/>
    <dgm:cxn modelId="{66F9233F-C946-4B2F-840E-97E9CA1324A5}" type="presOf" srcId="{3F9408A4-30D6-43DC-89F8-3D36E874EF89}" destId="{9C9CD910-63E8-45BB-940D-6BC3E4A6C170}" srcOrd="0" destOrd="0" presId="urn:microsoft.com/office/officeart/2009/3/layout/HorizontalOrganizationChart"/>
    <dgm:cxn modelId="{7FBDBB33-187F-4D23-BEB5-45E59A05245C}" type="presParOf" srcId="{A1C01111-2E25-48E1-A8AA-8721C4B8E27E}" destId="{4B4E579B-9CED-456E-8E91-3A51E7CE925D}" srcOrd="0" destOrd="0" presId="urn:microsoft.com/office/officeart/2009/3/layout/HorizontalOrganizationChart"/>
    <dgm:cxn modelId="{3444085C-FED5-4E7E-9583-A67DCC148546}" type="presParOf" srcId="{4B4E579B-9CED-456E-8E91-3A51E7CE925D}" destId="{4F35730A-5886-4F9C-B7ED-D3DBD5470E3E}" srcOrd="0" destOrd="0" presId="urn:microsoft.com/office/officeart/2009/3/layout/HorizontalOrganizationChart"/>
    <dgm:cxn modelId="{480B3159-1686-450C-B821-E8F840FA3B89}" type="presParOf" srcId="{4F35730A-5886-4F9C-B7ED-D3DBD5470E3E}" destId="{C06F5C3A-0C26-4CD3-BEEF-D01F62A0462E}" srcOrd="0" destOrd="0" presId="urn:microsoft.com/office/officeart/2009/3/layout/HorizontalOrganizationChart"/>
    <dgm:cxn modelId="{7FB500FF-1C16-4BD1-A1F8-3E0DCA92EF72}" type="presParOf" srcId="{4F35730A-5886-4F9C-B7ED-D3DBD5470E3E}" destId="{96204B62-AB86-457D-BD3D-65A7CA3EE3F7}" srcOrd="1" destOrd="0" presId="urn:microsoft.com/office/officeart/2009/3/layout/HorizontalOrganizationChart"/>
    <dgm:cxn modelId="{B76CC6F1-86BE-4D88-8921-0122F81C1938}" type="presParOf" srcId="{4B4E579B-9CED-456E-8E91-3A51E7CE925D}" destId="{6370BC07-F74D-4A01-B82C-0E96068F0B47}" srcOrd="1" destOrd="0" presId="urn:microsoft.com/office/officeart/2009/3/layout/HorizontalOrganizationChart"/>
    <dgm:cxn modelId="{8F199838-7A8C-4DDE-9C4B-44FD40C70531}" type="presParOf" srcId="{6370BC07-F74D-4A01-B82C-0E96068F0B47}" destId="{57B80736-1AA0-4CE8-B490-5BA8519DC5D0}" srcOrd="0" destOrd="0" presId="urn:microsoft.com/office/officeart/2009/3/layout/HorizontalOrganizationChart"/>
    <dgm:cxn modelId="{E49AA62B-2FE2-4032-9C7E-B2D005970CE8}" type="presParOf" srcId="{6370BC07-F74D-4A01-B82C-0E96068F0B47}" destId="{A512871A-3E27-478E-B057-A30CC9D74B96}" srcOrd="1" destOrd="0" presId="urn:microsoft.com/office/officeart/2009/3/layout/HorizontalOrganizationChart"/>
    <dgm:cxn modelId="{81D65F63-72A9-4A76-B6E9-B7D3A374206B}" type="presParOf" srcId="{A512871A-3E27-478E-B057-A30CC9D74B96}" destId="{1A1050C8-6B4F-4E7B-8946-CFDFCDF0F847}" srcOrd="0" destOrd="0" presId="urn:microsoft.com/office/officeart/2009/3/layout/HorizontalOrganizationChart"/>
    <dgm:cxn modelId="{AAEA41D1-AEF7-4C98-B8CF-F4662FAD929D}" type="presParOf" srcId="{1A1050C8-6B4F-4E7B-8946-CFDFCDF0F847}" destId="{B7AC8204-5C04-4BF9-BB80-0FCCBC40FD17}" srcOrd="0" destOrd="0" presId="urn:microsoft.com/office/officeart/2009/3/layout/HorizontalOrganizationChart"/>
    <dgm:cxn modelId="{ED660366-8BC3-4420-90F0-9D810B152F9F}" type="presParOf" srcId="{1A1050C8-6B4F-4E7B-8946-CFDFCDF0F847}" destId="{4D553287-5E20-42E4-99B2-4F3CBA1830B6}" srcOrd="1" destOrd="0" presId="urn:microsoft.com/office/officeart/2009/3/layout/HorizontalOrganizationChart"/>
    <dgm:cxn modelId="{D207E2A9-289F-48F8-989E-71672CA6C9F5}" type="presParOf" srcId="{A512871A-3E27-478E-B057-A30CC9D74B96}" destId="{53DAF04F-7CFC-4ADD-B744-EF93E6E2FAD3}" srcOrd="1" destOrd="0" presId="urn:microsoft.com/office/officeart/2009/3/layout/HorizontalOrganizationChart"/>
    <dgm:cxn modelId="{F4340D5F-89C5-4FE5-83B0-8131C2D351E3}" type="presParOf" srcId="{A512871A-3E27-478E-B057-A30CC9D74B96}" destId="{48996410-AECB-46EC-A206-FF2BFD973BAD}" srcOrd="2" destOrd="0" presId="urn:microsoft.com/office/officeart/2009/3/layout/HorizontalOrganizationChart"/>
    <dgm:cxn modelId="{0786A811-0F00-4E18-A1C5-24FFF1C12DA1}" type="presParOf" srcId="{6370BC07-F74D-4A01-B82C-0E96068F0B47}" destId="{B578D9BE-BD2A-4353-800F-4A9E5A776072}" srcOrd="2" destOrd="0" presId="urn:microsoft.com/office/officeart/2009/3/layout/HorizontalOrganizationChart"/>
    <dgm:cxn modelId="{91089C43-F9CB-405E-8D48-90F8F01E0FF0}" type="presParOf" srcId="{6370BC07-F74D-4A01-B82C-0E96068F0B47}" destId="{24A135B1-B616-493C-9F78-BB66A3FDC5F7}" srcOrd="3" destOrd="0" presId="urn:microsoft.com/office/officeart/2009/3/layout/HorizontalOrganizationChart"/>
    <dgm:cxn modelId="{E52B5500-7791-4FB4-B13B-CBD7B8A7A4F3}" type="presParOf" srcId="{24A135B1-B616-493C-9F78-BB66A3FDC5F7}" destId="{92B6062F-C1D0-469B-8FC0-C4DE1209267F}" srcOrd="0" destOrd="0" presId="urn:microsoft.com/office/officeart/2009/3/layout/HorizontalOrganizationChart"/>
    <dgm:cxn modelId="{BA27CC83-634C-4FBD-B32C-05702C1D95B9}" type="presParOf" srcId="{92B6062F-C1D0-469B-8FC0-C4DE1209267F}" destId="{9C9CD910-63E8-45BB-940D-6BC3E4A6C170}" srcOrd="0" destOrd="0" presId="urn:microsoft.com/office/officeart/2009/3/layout/HorizontalOrganizationChart"/>
    <dgm:cxn modelId="{47E6BFD1-84A9-4BC7-9C0E-25BFFB48E1D0}" type="presParOf" srcId="{92B6062F-C1D0-469B-8FC0-C4DE1209267F}" destId="{CFDC3808-F681-4959-850B-CA178FDB23A6}" srcOrd="1" destOrd="0" presId="urn:microsoft.com/office/officeart/2009/3/layout/HorizontalOrganizationChart"/>
    <dgm:cxn modelId="{6AAF1A7B-770A-42E7-95C7-A5B2FE734E09}" type="presParOf" srcId="{24A135B1-B616-493C-9F78-BB66A3FDC5F7}" destId="{8D4F70CE-618C-42D3-B66C-D14444572436}" srcOrd="1" destOrd="0" presId="urn:microsoft.com/office/officeart/2009/3/layout/HorizontalOrganizationChart"/>
    <dgm:cxn modelId="{7345A2D7-B052-4484-B7E8-8A0649ACB86D}" type="presParOf" srcId="{24A135B1-B616-493C-9F78-BB66A3FDC5F7}" destId="{6D9AC4A5-73D5-4840-85E2-39A532F17472}" srcOrd="2" destOrd="0" presId="urn:microsoft.com/office/officeart/2009/3/layout/HorizontalOrganizationChart"/>
    <dgm:cxn modelId="{3CF67597-AE0F-4F7B-99F3-ECF68369F05E}" type="presParOf" srcId="{6370BC07-F74D-4A01-B82C-0E96068F0B47}" destId="{4229CDA2-DEBC-416E-80ED-930990BBDD22}" srcOrd="4" destOrd="0" presId="urn:microsoft.com/office/officeart/2009/3/layout/HorizontalOrganizationChart"/>
    <dgm:cxn modelId="{E2BE5059-A9AA-4513-A5E9-BACCD6CC57CB}" type="presParOf" srcId="{6370BC07-F74D-4A01-B82C-0E96068F0B47}" destId="{23B44387-20C6-4CF6-8E82-60803305F150}" srcOrd="5" destOrd="0" presId="urn:microsoft.com/office/officeart/2009/3/layout/HorizontalOrganizationChart"/>
    <dgm:cxn modelId="{0CDF2202-B8C2-405B-BC82-12B7E5533225}" type="presParOf" srcId="{23B44387-20C6-4CF6-8E82-60803305F150}" destId="{E56A2876-C125-430E-983C-21E126C1C126}" srcOrd="0" destOrd="0" presId="urn:microsoft.com/office/officeart/2009/3/layout/HorizontalOrganizationChart"/>
    <dgm:cxn modelId="{B978E032-2F4C-4658-877E-6E3E6CD0F02B}" type="presParOf" srcId="{E56A2876-C125-430E-983C-21E126C1C126}" destId="{577A9139-D265-4073-85C2-C150ACA53E67}" srcOrd="0" destOrd="0" presId="urn:microsoft.com/office/officeart/2009/3/layout/HorizontalOrganizationChart"/>
    <dgm:cxn modelId="{31AE939C-CE70-4BA0-8338-55AA495EBF45}" type="presParOf" srcId="{E56A2876-C125-430E-983C-21E126C1C126}" destId="{2E8E85E2-C9B4-45C8-BDF0-D24CCBBE0E72}" srcOrd="1" destOrd="0" presId="urn:microsoft.com/office/officeart/2009/3/layout/HorizontalOrganizationChart"/>
    <dgm:cxn modelId="{5548527E-F9C1-46AC-B256-D069C2006DFB}" type="presParOf" srcId="{23B44387-20C6-4CF6-8E82-60803305F150}" destId="{B257BFC2-8B89-42E9-ADB8-198CC389CBB6}" srcOrd="1" destOrd="0" presId="urn:microsoft.com/office/officeart/2009/3/layout/HorizontalOrganizationChart"/>
    <dgm:cxn modelId="{5AEE9D8F-CA17-444B-A71E-0E390437F023}" type="presParOf" srcId="{23B44387-20C6-4CF6-8E82-60803305F150}" destId="{9636A004-2CB4-4602-8DFA-3726B00A29F9}" srcOrd="2" destOrd="0" presId="urn:microsoft.com/office/officeart/2009/3/layout/HorizontalOrganizationChart"/>
    <dgm:cxn modelId="{AEE35E9B-5721-4C0A-9903-38DC440A7251}" type="presParOf" srcId="{4B4E579B-9CED-456E-8E91-3A51E7CE925D}" destId="{914E837A-CC0B-4EB5-88A9-174BA0E814E9}" srcOrd="2" destOrd="0" presId="urn:microsoft.com/office/officeart/2009/3/layout/HorizontalOrganizationChart"/>
    <dgm:cxn modelId="{4A4A093E-F97C-4C41-AE63-9C4F5920E9C1}" type="presParOf" srcId="{914E837A-CC0B-4EB5-88A9-174BA0E814E9}" destId="{0B20410D-FFD9-4641-A8AC-82FDB107A61F}" srcOrd="0" destOrd="0" presId="urn:microsoft.com/office/officeart/2009/3/layout/HorizontalOrganizationChart"/>
    <dgm:cxn modelId="{2B15A492-83AF-4038-B04B-D19B4CDA9A53}" type="presParOf" srcId="{914E837A-CC0B-4EB5-88A9-174BA0E814E9}" destId="{51FFC41D-D70F-4EEA-A09D-70473DC08EB8}" srcOrd="1" destOrd="0" presId="urn:microsoft.com/office/officeart/2009/3/layout/HorizontalOrganizationChart"/>
    <dgm:cxn modelId="{2198EFFE-6C0A-4984-B9C5-3F2DB36864A5}" type="presParOf" srcId="{51FFC41D-D70F-4EEA-A09D-70473DC08EB8}" destId="{7CC577D6-8725-4926-B192-F5F5E65CF2A4}" srcOrd="0" destOrd="0" presId="urn:microsoft.com/office/officeart/2009/3/layout/HorizontalOrganizationChart"/>
    <dgm:cxn modelId="{BBA3BD08-31B0-475E-8805-55ABD1635765}" type="presParOf" srcId="{7CC577D6-8725-4926-B192-F5F5E65CF2A4}" destId="{490D51BD-F470-40BA-AE88-A9F7C9410B0B}" srcOrd="0" destOrd="0" presId="urn:microsoft.com/office/officeart/2009/3/layout/HorizontalOrganizationChart"/>
    <dgm:cxn modelId="{BF7A4CAA-D9B3-47E6-952A-A4FEAD9B7373}" type="presParOf" srcId="{7CC577D6-8725-4926-B192-F5F5E65CF2A4}" destId="{21321B78-682C-469E-A06C-94DC5B396561}" srcOrd="1" destOrd="0" presId="urn:microsoft.com/office/officeart/2009/3/layout/HorizontalOrganizationChart"/>
    <dgm:cxn modelId="{1051E4F6-6A61-40AE-894E-3FB3CDCC3DDD}" type="presParOf" srcId="{51FFC41D-D70F-4EEA-A09D-70473DC08EB8}" destId="{38C8ED68-C024-45AD-929E-D523C966C74B}" srcOrd="1" destOrd="0" presId="urn:microsoft.com/office/officeart/2009/3/layout/HorizontalOrganizationChart"/>
    <dgm:cxn modelId="{B6AEA48F-FAD6-4D7C-89CC-B37D2D54D382}" type="presParOf" srcId="{51FFC41D-D70F-4EEA-A09D-70473DC08EB8}" destId="{02F25A6D-95BE-4DFD-9068-8FF4081177E1}" srcOrd="2" destOrd="0" presId="urn:microsoft.com/office/officeart/2009/3/layout/HorizontalOrganizationChart"/>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791F0EA-3F10-4133-B114-159CE9B8B92B}" type="doc">
      <dgm:prSet loTypeId="urn:microsoft.com/office/officeart/2005/8/layout/hProcess9" loCatId="process" qsTypeId="urn:microsoft.com/office/officeart/2005/8/quickstyle/simple1" qsCatId="simple" csTypeId="urn:microsoft.com/office/officeart/2005/8/colors/accent1_2" csCatId="accent1" phldr="1"/>
      <dgm:spPr/>
    </dgm:pt>
    <dgm:pt modelId="{0E4C8FA6-7BD5-4D7A-88B0-67E19A71D520}">
      <dgm:prSet phldrT="[Text]" custT="1"/>
      <dgm:spPr/>
      <dgm:t>
        <a:bodyPr/>
        <a:lstStyle/>
        <a:p>
          <a:r>
            <a:rPr lang="de-DE" sz="2400" dirty="0" smtClean="0"/>
            <a:t>Open Access</a:t>
          </a:r>
          <a:endParaRPr lang="de-DE" sz="2400" dirty="0"/>
        </a:p>
      </dgm:t>
    </dgm:pt>
    <dgm:pt modelId="{2608EC79-CF21-44D2-B0EE-2579F60B9110}" type="parTrans" cxnId="{303194ED-44BA-4A9E-BAD3-E0DBF56C74DA}">
      <dgm:prSet/>
      <dgm:spPr/>
      <dgm:t>
        <a:bodyPr/>
        <a:lstStyle/>
        <a:p>
          <a:endParaRPr lang="de-DE"/>
        </a:p>
      </dgm:t>
    </dgm:pt>
    <dgm:pt modelId="{E4059017-E159-4DF8-8BCF-68D36A310995}" type="sibTrans" cxnId="{303194ED-44BA-4A9E-BAD3-E0DBF56C74DA}">
      <dgm:prSet/>
      <dgm:spPr/>
      <dgm:t>
        <a:bodyPr/>
        <a:lstStyle/>
        <a:p>
          <a:endParaRPr lang="de-DE"/>
        </a:p>
      </dgm:t>
    </dgm:pt>
    <dgm:pt modelId="{D39306A3-A5B6-4241-86AD-C782E5E5F96A}">
      <dgm:prSet phldrT="[Text]" custT="1"/>
      <dgm:spPr/>
      <dgm:t>
        <a:bodyPr/>
        <a:lstStyle/>
        <a:p>
          <a:r>
            <a:rPr lang="de-DE" sz="2400" dirty="0" smtClean="0"/>
            <a:t>Open Educational Resources</a:t>
          </a:r>
          <a:endParaRPr lang="de-DE" sz="2400" dirty="0"/>
        </a:p>
      </dgm:t>
    </dgm:pt>
    <dgm:pt modelId="{D80CBC50-606A-41C6-8922-50F45C3B3CD7}" type="parTrans" cxnId="{0B3C23E2-0332-4DC3-BC9A-63414DAD111D}">
      <dgm:prSet/>
      <dgm:spPr/>
      <dgm:t>
        <a:bodyPr/>
        <a:lstStyle/>
        <a:p>
          <a:endParaRPr lang="de-DE"/>
        </a:p>
      </dgm:t>
    </dgm:pt>
    <dgm:pt modelId="{F2DECAB2-C3FC-4966-B6F7-D335BF8E8AD9}" type="sibTrans" cxnId="{0B3C23E2-0332-4DC3-BC9A-63414DAD111D}">
      <dgm:prSet/>
      <dgm:spPr/>
      <dgm:t>
        <a:bodyPr/>
        <a:lstStyle/>
        <a:p>
          <a:endParaRPr lang="de-DE"/>
        </a:p>
      </dgm:t>
    </dgm:pt>
    <dgm:pt modelId="{E76DB3F5-82D5-4C32-878F-A301360D0B14}">
      <dgm:prSet phldrT="[Text]" custT="1"/>
      <dgm:spPr/>
      <dgm:t>
        <a:bodyPr/>
        <a:lstStyle/>
        <a:p>
          <a:r>
            <a:rPr lang="de-DE" sz="2400" dirty="0" err="1" smtClean="0"/>
            <a:t>more</a:t>
          </a:r>
          <a:r>
            <a:rPr lang="de-DE" sz="2400" dirty="0" smtClean="0"/>
            <a:t> …</a:t>
          </a:r>
          <a:endParaRPr lang="de-DE" sz="2400" dirty="0"/>
        </a:p>
      </dgm:t>
    </dgm:pt>
    <dgm:pt modelId="{81EAE468-A5DF-49D7-8521-4DC0C4DED24C}" type="parTrans" cxnId="{C04E1D56-5E89-4BB0-946C-7A94A499C7D9}">
      <dgm:prSet/>
      <dgm:spPr/>
      <dgm:t>
        <a:bodyPr/>
        <a:lstStyle/>
        <a:p>
          <a:endParaRPr lang="de-DE"/>
        </a:p>
      </dgm:t>
    </dgm:pt>
    <dgm:pt modelId="{A830DE0A-7F3A-437E-9EC0-F06AAD6961B7}" type="sibTrans" cxnId="{C04E1D56-5E89-4BB0-946C-7A94A499C7D9}">
      <dgm:prSet/>
      <dgm:spPr/>
      <dgm:t>
        <a:bodyPr/>
        <a:lstStyle/>
        <a:p>
          <a:endParaRPr lang="de-DE"/>
        </a:p>
      </dgm:t>
    </dgm:pt>
    <dgm:pt modelId="{ACE4CCDE-EBF0-4C55-8808-7D979431CFE8}">
      <dgm:prSet custT="1"/>
      <dgm:spPr/>
      <dgm:t>
        <a:bodyPr/>
        <a:lstStyle/>
        <a:p>
          <a:r>
            <a:rPr lang="de-DE" sz="2400" dirty="0" smtClean="0"/>
            <a:t>Open </a:t>
          </a:r>
          <a:br>
            <a:rPr lang="de-DE" sz="2400" dirty="0" smtClean="0"/>
          </a:br>
          <a:r>
            <a:rPr lang="de-DE" sz="2400" dirty="0" smtClean="0"/>
            <a:t>Data</a:t>
          </a:r>
          <a:endParaRPr lang="de-DE" sz="2400" dirty="0"/>
        </a:p>
      </dgm:t>
    </dgm:pt>
    <dgm:pt modelId="{46BB02C3-07E2-4CCB-9B96-C8352D846CA1}" type="parTrans" cxnId="{8F8634AE-D904-401C-A896-751D4EEAE4A2}">
      <dgm:prSet/>
      <dgm:spPr/>
      <dgm:t>
        <a:bodyPr/>
        <a:lstStyle/>
        <a:p>
          <a:endParaRPr lang="de-DE"/>
        </a:p>
      </dgm:t>
    </dgm:pt>
    <dgm:pt modelId="{01449E44-D04B-46C4-8081-C907A94F338C}" type="sibTrans" cxnId="{8F8634AE-D904-401C-A896-751D4EEAE4A2}">
      <dgm:prSet/>
      <dgm:spPr/>
      <dgm:t>
        <a:bodyPr/>
        <a:lstStyle/>
        <a:p>
          <a:endParaRPr lang="de-DE"/>
        </a:p>
      </dgm:t>
    </dgm:pt>
    <dgm:pt modelId="{22348786-6D88-444E-B93D-BDC0800EF962}" type="pres">
      <dgm:prSet presAssocID="{7791F0EA-3F10-4133-B114-159CE9B8B92B}" presName="CompostProcess" presStyleCnt="0">
        <dgm:presLayoutVars>
          <dgm:dir/>
          <dgm:resizeHandles val="exact"/>
        </dgm:presLayoutVars>
      </dgm:prSet>
      <dgm:spPr/>
    </dgm:pt>
    <dgm:pt modelId="{5EDE8B00-5EB4-4E87-AF6D-C99DAFA63CBF}" type="pres">
      <dgm:prSet presAssocID="{7791F0EA-3F10-4133-B114-159CE9B8B92B}" presName="arrow" presStyleLbl="bgShp" presStyleIdx="0" presStyleCnt="1" custScaleX="4340" custScaleY="11271" custLinFactNeighborX="10036" custLinFactNeighborY="62146"/>
      <dgm:spPr>
        <a:noFill/>
        <a:ln>
          <a:noFill/>
        </a:ln>
      </dgm:spPr>
    </dgm:pt>
    <dgm:pt modelId="{AF401E52-7F48-4E15-8438-2D3526D3AE79}" type="pres">
      <dgm:prSet presAssocID="{7791F0EA-3F10-4133-B114-159CE9B8B92B}" presName="linearProcess" presStyleCnt="0"/>
      <dgm:spPr/>
    </dgm:pt>
    <dgm:pt modelId="{3998861E-A62D-4398-9A28-E77F7900859D}" type="pres">
      <dgm:prSet presAssocID="{0E4C8FA6-7BD5-4D7A-88B0-67E19A71D520}" presName="textNode" presStyleLbl="node1" presStyleIdx="0" presStyleCnt="4">
        <dgm:presLayoutVars>
          <dgm:bulletEnabled val="1"/>
        </dgm:presLayoutVars>
      </dgm:prSet>
      <dgm:spPr/>
      <dgm:t>
        <a:bodyPr/>
        <a:lstStyle/>
        <a:p>
          <a:endParaRPr lang="de-DE"/>
        </a:p>
      </dgm:t>
    </dgm:pt>
    <dgm:pt modelId="{7799550C-4DDE-40DF-9F47-ABE428ECFEFC}" type="pres">
      <dgm:prSet presAssocID="{E4059017-E159-4DF8-8BCF-68D36A310995}" presName="sibTrans" presStyleCnt="0"/>
      <dgm:spPr/>
    </dgm:pt>
    <dgm:pt modelId="{77338125-9BD5-47A9-BBBC-836A2E1D5E3C}" type="pres">
      <dgm:prSet presAssocID="{ACE4CCDE-EBF0-4C55-8808-7D979431CFE8}" presName="textNode" presStyleLbl="node1" presStyleIdx="1" presStyleCnt="4">
        <dgm:presLayoutVars>
          <dgm:bulletEnabled val="1"/>
        </dgm:presLayoutVars>
      </dgm:prSet>
      <dgm:spPr/>
      <dgm:t>
        <a:bodyPr/>
        <a:lstStyle/>
        <a:p>
          <a:endParaRPr lang="de-DE"/>
        </a:p>
      </dgm:t>
    </dgm:pt>
    <dgm:pt modelId="{6E2B65B4-2F88-4C7B-A4A3-EC7B16D969F2}" type="pres">
      <dgm:prSet presAssocID="{01449E44-D04B-46C4-8081-C907A94F338C}" presName="sibTrans" presStyleCnt="0"/>
      <dgm:spPr/>
    </dgm:pt>
    <dgm:pt modelId="{090C1D28-F90C-4523-AFB3-5B375F3E917F}" type="pres">
      <dgm:prSet presAssocID="{D39306A3-A5B6-4241-86AD-C782E5E5F96A}" presName="textNode" presStyleLbl="node1" presStyleIdx="2" presStyleCnt="4">
        <dgm:presLayoutVars>
          <dgm:bulletEnabled val="1"/>
        </dgm:presLayoutVars>
      </dgm:prSet>
      <dgm:spPr/>
      <dgm:t>
        <a:bodyPr/>
        <a:lstStyle/>
        <a:p>
          <a:endParaRPr lang="de-DE"/>
        </a:p>
      </dgm:t>
    </dgm:pt>
    <dgm:pt modelId="{ADAC7D99-E944-4BAC-8666-96F0230BF002}" type="pres">
      <dgm:prSet presAssocID="{F2DECAB2-C3FC-4966-B6F7-D335BF8E8AD9}" presName="sibTrans" presStyleCnt="0"/>
      <dgm:spPr/>
    </dgm:pt>
    <dgm:pt modelId="{8BDD7EED-B93E-41DD-9128-A51B9D94B44C}" type="pres">
      <dgm:prSet presAssocID="{E76DB3F5-82D5-4C32-878F-A301360D0B14}" presName="textNode" presStyleLbl="node1" presStyleIdx="3" presStyleCnt="4">
        <dgm:presLayoutVars>
          <dgm:bulletEnabled val="1"/>
        </dgm:presLayoutVars>
      </dgm:prSet>
      <dgm:spPr/>
      <dgm:t>
        <a:bodyPr/>
        <a:lstStyle/>
        <a:p>
          <a:endParaRPr lang="de-DE"/>
        </a:p>
      </dgm:t>
    </dgm:pt>
  </dgm:ptLst>
  <dgm:cxnLst>
    <dgm:cxn modelId="{89FCE6FB-110A-47A2-A78C-DEEA3D7B413E}" type="presOf" srcId="{7791F0EA-3F10-4133-B114-159CE9B8B92B}" destId="{22348786-6D88-444E-B93D-BDC0800EF962}" srcOrd="0" destOrd="0" presId="urn:microsoft.com/office/officeart/2005/8/layout/hProcess9"/>
    <dgm:cxn modelId="{0B3C23E2-0332-4DC3-BC9A-63414DAD111D}" srcId="{7791F0EA-3F10-4133-B114-159CE9B8B92B}" destId="{D39306A3-A5B6-4241-86AD-C782E5E5F96A}" srcOrd="2" destOrd="0" parTransId="{D80CBC50-606A-41C6-8922-50F45C3B3CD7}" sibTransId="{F2DECAB2-C3FC-4966-B6F7-D335BF8E8AD9}"/>
    <dgm:cxn modelId="{C04E1D56-5E89-4BB0-946C-7A94A499C7D9}" srcId="{7791F0EA-3F10-4133-B114-159CE9B8B92B}" destId="{E76DB3F5-82D5-4C32-878F-A301360D0B14}" srcOrd="3" destOrd="0" parTransId="{81EAE468-A5DF-49D7-8521-4DC0C4DED24C}" sibTransId="{A830DE0A-7F3A-437E-9EC0-F06AAD6961B7}"/>
    <dgm:cxn modelId="{303194ED-44BA-4A9E-BAD3-E0DBF56C74DA}" srcId="{7791F0EA-3F10-4133-B114-159CE9B8B92B}" destId="{0E4C8FA6-7BD5-4D7A-88B0-67E19A71D520}" srcOrd="0" destOrd="0" parTransId="{2608EC79-CF21-44D2-B0EE-2579F60B9110}" sibTransId="{E4059017-E159-4DF8-8BCF-68D36A310995}"/>
    <dgm:cxn modelId="{9186E365-A0C5-4F71-BCA8-53E01C2EFFDC}" type="presOf" srcId="{D39306A3-A5B6-4241-86AD-C782E5E5F96A}" destId="{090C1D28-F90C-4523-AFB3-5B375F3E917F}" srcOrd="0" destOrd="0" presId="urn:microsoft.com/office/officeart/2005/8/layout/hProcess9"/>
    <dgm:cxn modelId="{8F8634AE-D904-401C-A896-751D4EEAE4A2}" srcId="{7791F0EA-3F10-4133-B114-159CE9B8B92B}" destId="{ACE4CCDE-EBF0-4C55-8808-7D979431CFE8}" srcOrd="1" destOrd="0" parTransId="{46BB02C3-07E2-4CCB-9B96-C8352D846CA1}" sibTransId="{01449E44-D04B-46C4-8081-C907A94F338C}"/>
    <dgm:cxn modelId="{7868AC07-6DA2-4AA0-9254-B65754904E86}" type="presOf" srcId="{E76DB3F5-82D5-4C32-878F-A301360D0B14}" destId="{8BDD7EED-B93E-41DD-9128-A51B9D94B44C}" srcOrd="0" destOrd="0" presId="urn:microsoft.com/office/officeart/2005/8/layout/hProcess9"/>
    <dgm:cxn modelId="{6461D3A9-AC4C-40B3-AC6E-8114BC5E1425}" type="presOf" srcId="{ACE4CCDE-EBF0-4C55-8808-7D979431CFE8}" destId="{77338125-9BD5-47A9-BBBC-836A2E1D5E3C}" srcOrd="0" destOrd="0" presId="urn:microsoft.com/office/officeart/2005/8/layout/hProcess9"/>
    <dgm:cxn modelId="{56B7643E-94E4-4D8B-BB36-099F2D314D81}" type="presOf" srcId="{0E4C8FA6-7BD5-4D7A-88B0-67E19A71D520}" destId="{3998861E-A62D-4398-9A28-E77F7900859D}" srcOrd="0" destOrd="0" presId="urn:microsoft.com/office/officeart/2005/8/layout/hProcess9"/>
    <dgm:cxn modelId="{8E85F388-F040-44E9-986F-D259D19D97E2}" type="presParOf" srcId="{22348786-6D88-444E-B93D-BDC0800EF962}" destId="{5EDE8B00-5EB4-4E87-AF6D-C99DAFA63CBF}" srcOrd="0" destOrd="0" presId="urn:microsoft.com/office/officeart/2005/8/layout/hProcess9"/>
    <dgm:cxn modelId="{272FDD40-6706-495F-A145-0DE236CE4AB7}" type="presParOf" srcId="{22348786-6D88-444E-B93D-BDC0800EF962}" destId="{AF401E52-7F48-4E15-8438-2D3526D3AE79}" srcOrd="1" destOrd="0" presId="urn:microsoft.com/office/officeart/2005/8/layout/hProcess9"/>
    <dgm:cxn modelId="{F34AB236-B9B0-4C0D-8638-A86F99DC44BF}" type="presParOf" srcId="{AF401E52-7F48-4E15-8438-2D3526D3AE79}" destId="{3998861E-A62D-4398-9A28-E77F7900859D}" srcOrd="0" destOrd="0" presId="urn:microsoft.com/office/officeart/2005/8/layout/hProcess9"/>
    <dgm:cxn modelId="{CECF8757-6C41-479A-95E7-E3CD8B71618F}" type="presParOf" srcId="{AF401E52-7F48-4E15-8438-2D3526D3AE79}" destId="{7799550C-4DDE-40DF-9F47-ABE428ECFEFC}" srcOrd="1" destOrd="0" presId="urn:microsoft.com/office/officeart/2005/8/layout/hProcess9"/>
    <dgm:cxn modelId="{87DAF0A3-92C6-43E4-AA4B-55CF646B87B1}" type="presParOf" srcId="{AF401E52-7F48-4E15-8438-2D3526D3AE79}" destId="{77338125-9BD5-47A9-BBBC-836A2E1D5E3C}" srcOrd="2" destOrd="0" presId="urn:microsoft.com/office/officeart/2005/8/layout/hProcess9"/>
    <dgm:cxn modelId="{0E3A9ECE-014A-42D3-9F18-D2A2F5BF157D}" type="presParOf" srcId="{AF401E52-7F48-4E15-8438-2D3526D3AE79}" destId="{6E2B65B4-2F88-4C7B-A4A3-EC7B16D969F2}" srcOrd="3" destOrd="0" presId="urn:microsoft.com/office/officeart/2005/8/layout/hProcess9"/>
    <dgm:cxn modelId="{3C2BC364-2005-483D-A682-FDD2DB7AE70E}" type="presParOf" srcId="{AF401E52-7F48-4E15-8438-2D3526D3AE79}" destId="{090C1D28-F90C-4523-AFB3-5B375F3E917F}" srcOrd="4" destOrd="0" presId="urn:microsoft.com/office/officeart/2005/8/layout/hProcess9"/>
    <dgm:cxn modelId="{A2CD2C89-2EF3-4AF5-98A4-24658A766A89}" type="presParOf" srcId="{AF401E52-7F48-4E15-8438-2D3526D3AE79}" destId="{ADAC7D99-E944-4BAC-8666-96F0230BF002}" srcOrd="5" destOrd="0" presId="urn:microsoft.com/office/officeart/2005/8/layout/hProcess9"/>
    <dgm:cxn modelId="{471194AA-DE66-4021-93E9-24324566DFC7}" type="presParOf" srcId="{AF401E52-7F48-4E15-8438-2D3526D3AE79}" destId="{8BDD7EED-B93E-41DD-9128-A51B9D94B44C}" srcOrd="6"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D856B56-EBD4-4277-BDC1-2674EBD385DD}" type="doc">
      <dgm:prSet loTypeId="urn:microsoft.com/office/officeart/2009/layout/CircleArrowProcess" loCatId="process" qsTypeId="urn:microsoft.com/office/officeart/2005/8/quickstyle/simple1" qsCatId="simple" csTypeId="urn:microsoft.com/office/officeart/2005/8/colors/accent1_2" csCatId="accent1" phldr="1"/>
      <dgm:spPr/>
      <dgm:t>
        <a:bodyPr/>
        <a:lstStyle/>
        <a:p>
          <a:endParaRPr lang="de-DE"/>
        </a:p>
      </dgm:t>
    </dgm:pt>
    <dgm:pt modelId="{9FD6D562-DBE2-40CB-A1C3-3C46D6AB056F}">
      <dgm:prSet phldrT="[Text]" custT="1"/>
      <dgm:spPr/>
      <dgm:t>
        <a:bodyPr/>
        <a:lstStyle/>
        <a:p>
          <a:r>
            <a:rPr lang="de-DE" sz="1600" b="1" dirty="0" err="1" smtClean="0">
              <a:solidFill>
                <a:srgbClr val="999999"/>
              </a:solidFill>
              <a:latin typeface="Roboto Light" panose="02000000000000000000" pitchFamily="2" charset="0"/>
              <a:ea typeface="Roboto Light" panose="02000000000000000000" pitchFamily="2" charset="0"/>
            </a:rPr>
            <a:t>Acquisition</a:t>
          </a:r>
          <a:endParaRPr lang="de-DE" sz="1600" b="1" dirty="0">
            <a:solidFill>
              <a:srgbClr val="999999"/>
            </a:solidFill>
            <a:latin typeface="Roboto Light" panose="02000000000000000000" pitchFamily="2" charset="0"/>
            <a:ea typeface="Roboto Light" panose="02000000000000000000" pitchFamily="2" charset="0"/>
          </a:endParaRPr>
        </a:p>
      </dgm:t>
    </dgm:pt>
    <dgm:pt modelId="{3658642E-DABC-43C9-86D3-B8E5E50402E8}" type="parTrans" cxnId="{161FFDB2-64A5-40EE-8623-46DD00C3B50E}">
      <dgm:prSet/>
      <dgm:spPr/>
      <dgm:t>
        <a:bodyPr/>
        <a:lstStyle/>
        <a:p>
          <a:endParaRPr lang="de-DE"/>
        </a:p>
      </dgm:t>
    </dgm:pt>
    <dgm:pt modelId="{307634D1-702D-4FF0-B4A4-89363BE2AC71}" type="sibTrans" cxnId="{161FFDB2-64A5-40EE-8623-46DD00C3B50E}">
      <dgm:prSet/>
      <dgm:spPr/>
      <dgm:t>
        <a:bodyPr/>
        <a:lstStyle/>
        <a:p>
          <a:endParaRPr lang="de-DE"/>
        </a:p>
      </dgm:t>
    </dgm:pt>
    <dgm:pt modelId="{DF8D9F43-3C75-4315-B06D-2848C6C9F739}">
      <dgm:prSet phldrT="[Text]" custT="1"/>
      <dgm:spPr/>
      <dgm:t>
        <a:bodyPr/>
        <a:lstStyle/>
        <a:p>
          <a:r>
            <a:rPr lang="de-DE" sz="1600" b="1" dirty="0" smtClean="0">
              <a:solidFill>
                <a:srgbClr val="999999"/>
              </a:solidFill>
              <a:latin typeface="Roboto Light" panose="02000000000000000000" pitchFamily="2" charset="0"/>
              <a:ea typeface="Roboto Light" panose="02000000000000000000" pitchFamily="2" charset="0"/>
            </a:rPr>
            <a:t>Access &amp; </a:t>
          </a:r>
          <a:br>
            <a:rPr lang="de-DE" sz="1600" b="1" dirty="0" smtClean="0">
              <a:solidFill>
                <a:srgbClr val="999999"/>
              </a:solidFill>
              <a:latin typeface="Roboto Light" panose="02000000000000000000" pitchFamily="2" charset="0"/>
              <a:ea typeface="Roboto Light" panose="02000000000000000000" pitchFamily="2" charset="0"/>
            </a:rPr>
          </a:br>
          <a:r>
            <a:rPr lang="de-DE" sz="1600" b="1" dirty="0" smtClean="0">
              <a:solidFill>
                <a:srgbClr val="999999"/>
              </a:solidFill>
              <a:latin typeface="Roboto Light" panose="02000000000000000000" pitchFamily="2" charset="0"/>
              <a:ea typeface="Roboto Light" panose="02000000000000000000" pitchFamily="2" charset="0"/>
            </a:rPr>
            <a:t>Reuse</a:t>
          </a:r>
          <a:endParaRPr lang="de-DE" sz="1600" b="1" dirty="0">
            <a:solidFill>
              <a:srgbClr val="999999"/>
            </a:solidFill>
            <a:latin typeface="Roboto Light" panose="02000000000000000000" pitchFamily="2" charset="0"/>
            <a:ea typeface="Roboto Light" panose="02000000000000000000" pitchFamily="2" charset="0"/>
          </a:endParaRPr>
        </a:p>
      </dgm:t>
    </dgm:pt>
    <dgm:pt modelId="{5C4DAA87-6182-4CA7-AA8E-6AC6C0377E56}" type="parTrans" cxnId="{DF2E0D68-0363-4617-9F2C-AA38483D5ECD}">
      <dgm:prSet/>
      <dgm:spPr/>
      <dgm:t>
        <a:bodyPr/>
        <a:lstStyle/>
        <a:p>
          <a:endParaRPr lang="de-DE"/>
        </a:p>
      </dgm:t>
    </dgm:pt>
    <dgm:pt modelId="{5361B236-32D9-45E6-9232-3B19C6852129}" type="sibTrans" cxnId="{DF2E0D68-0363-4617-9F2C-AA38483D5ECD}">
      <dgm:prSet/>
      <dgm:spPr/>
      <dgm:t>
        <a:bodyPr/>
        <a:lstStyle/>
        <a:p>
          <a:endParaRPr lang="de-DE"/>
        </a:p>
      </dgm:t>
    </dgm:pt>
    <dgm:pt modelId="{6F494BD1-054F-4DA3-AF57-C76F8CDE5328}">
      <dgm:prSet phldrT="[Text]" custT="1"/>
      <dgm:spPr/>
      <dgm:t>
        <a:bodyPr/>
        <a:lstStyle/>
        <a:p>
          <a:r>
            <a:rPr lang="de-DE" sz="1600" b="1" dirty="0" err="1" smtClean="0">
              <a:solidFill>
                <a:srgbClr val="999999"/>
              </a:solidFill>
              <a:latin typeface="Roboto Light" panose="02000000000000000000" pitchFamily="2" charset="0"/>
              <a:ea typeface="Roboto Light" panose="02000000000000000000" pitchFamily="2" charset="0"/>
            </a:rPr>
            <a:t>Preservation</a:t>
          </a:r>
          <a:endParaRPr lang="de-DE" sz="1600" b="1" dirty="0">
            <a:solidFill>
              <a:srgbClr val="999999"/>
            </a:solidFill>
            <a:latin typeface="Roboto Light" panose="02000000000000000000" pitchFamily="2" charset="0"/>
            <a:ea typeface="Roboto Light" panose="02000000000000000000" pitchFamily="2" charset="0"/>
          </a:endParaRPr>
        </a:p>
      </dgm:t>
    </dgm:pt>
    <dgm:pt modelId="{91F123E6-9F69-4B29-8292-CB03C0F402BF}" type="parTrans" cxnId="{5F3EC7A1-3B4B-427A-82D9-91A6B900F041}">
      <dgm:prSet/>
      <dgm:spPr/>
      <dgm:t>
        <a:bodyPr/>
        <a:lstStyle/>
        <a:p>
          <a:endParaRPr lang="de-DE"/>
        </a:p>
      </dgm:t>
    </dgm:pt>
    <dgm:pt modelId="{43B068C8-F9F8-48BD-B680-71931E1BEEC8}" type="sibTrans" cxnId="{5F3EC7A1-3B4B-427A-82D9-91A6B900F041}">
      <dgm:prSet/>
      <dgm:spPr/>
      <dgm:t>
        <a:bodyPr/>
        <a:lstStyle/>
        <a:p>
          <a:endParaRPr lang="de-DE"/>
        </a:p>
      </dgm:t>
    </dgm:pt>
    <dgm:pt modelId="{9C1662B3-A14F-4587-8F9B-6CE2432B283E}">
      <dgm:prSet custT="1"/>
      <dgm:spPr/>
      <dgm:t>
        <a:bodyPr/>
        <a:lstStyle/>
        <a:p>
          <a:r>
            <a:rPr lang="de-DE" sz="1600" b="1" dirty="0" smtClean="0">
              <a:solidFill>
                <a:srgbClr val="999999"/>
              </a:solidFill>
              <a:latin typeface="Roboto Light" panose="02000000000000000000" pitchFamily="2" charset="0"/>
              <a:ea typeface="Roboto Light" panose="02000000000000000000" pitchFamily="2" charset="0"/>
            </a:rPr>
            <a:t>Processing</a:t>
          </a:r>
          <a:endParaRPr lang="de-DE" sz="1600" b="1" dirty="0">
            <a:solidFill>
              <a:srgbClr val="999999"/>
            </a:solidFill>
            <a:latin typeface="Roboto Light" panose="02000000000000000000" pitchFamily="2" charset="0"/>
            <a:ea typeface="Roboto Light" panose="02000000000000000000" pitchFamily="2" charset="0"/>
          </a:endParaRPr>
        </a:p>
      </dgm:t>
    </dgm:pt>
    <dgm:pt modelId="{19E2D7DB-8847-447A-867D-70FD62873A2A}" type="parTrans" cxnId="{97E255F9-921C-4758-A6D3-FB0658E860A1}">
      <dgm:prSet/>
      <dgm:spPr/>
      <dgm:t>
        <a:bodyPr/>
        <a:lstStyle/>
        <a:p>
          <a:endParaRPr lang="de-DE"/>
        </a:p>
      </dgm:t>
    </dgm:pt>
    <dgm:pt modelId="{B7003370-5575-4F8C-8106-CC09F0C87001}" type="sibTrans" cxnId="{97E255F9-921C-4758-A6D3-FB0658E860A1}">
      <dgm:prSet/>
      <dgm:spPr/>
      <dgm:t>
        <a:bodyPr/>
        <a:lstStyle/>
        <a:p>
          <a:endParaRPr lang="de-DE"/>
        </a:p>
      </dgm:t>
    </dgm:pt>
    <dgm:pt modelId="{2203B18E-EA90-4AF2-908B-48C5C12753AE}" type="pres">
      <dgm:prSet presAssocID="{BD856B56-EBD4-4277-BDC1-2674EBD385DD}" presName="Name0" presStyleCnt="0">
        <dgm:presLayoutVars>
          <dgm:chMax val="7"/>
          <dgm:chPref val="7"/>
          <dgm:dir/>
          <dgm:animLvl val="lvl"/>
        </dgm:presLayoutVars>
      </dgm:prSet>
      <dgm:spPr/>
      <dgm:t>
        <a:bodyPr/>
        <a:lstStyle/>
        <a:p>
          <a:endParaRPr lang="de-DE"/>
        </a:p>
      </dgm:t>
    </dgm:pt>
    <dgm:pt modelId="{B340AA39-20DE-48C0-88E5-7BD9F1B6802F}" type="pres">
      <dgm:prSet presAssocID="{9FD6D562-DBE2-40CB-A1C3-3C46D6AB056F}" presName="Accent1" presStyleCnt="0"/>
      <dgm:spPr/>
    </dgm:pt>
    <dgm:pt modelId="{D0FE08E3-9ED3-4B5A-913D-D4ECB1F1B707}" type="pres">
      <dgm:prSet presAssocID="{9FD6D562-DBE2-40CB-A1C3-3C46D6AB056F}" presName="Accent" presStyleLbl="node1" presStyleIdx="0" presStyleCnt="4" custAng="16200000" custLinFactX="-11915" custLinFactNeighborX="-100000" custLinFactNeighborY="45749"/>
      <dgm:spPr>
        <a:solidFill>
          <a:srgbClr val="11897A"/>
        </a:solidFill>
        <a:ln>
          <a:noFill/>
        </a:ln>
        <a:effectLst>
          <a:outerShdw blurRad="50800" dist="38100" dir="2700000" algn="tl" rotWithShape="0">
            <a:prstClr val="black">
              <a:alpha val="40000"/>
            </a:prstClr>
          </a:outerShdw>
        </a:effectLst>
      </dgm:spPr>
    </dgm:pt>
    <dgm:pt modelId="{D75B9753-EA27-4B42-B8B9-870C2A419B7D}" type="pres">
      <dgm:prSet presAssocID="{9FD6D562-DBE2-40CB-A1C3-3C46D6AB056F}" presName="Parent1" presStyleLbl="revTx" presStyleIdx="0" presStyleCnt="4" custLinFactX="-100000" custLinFactY="56740" custLinFactNeighborX="-105615" custLinFactNeighborY="100000">
        <dgm:presLayoutVars>
          <dgm:chMax val="1"/>
          <dgm:chPref val="1"/>
          <dgm:bulletEnabled val="1"/>
        </dgm:presLayoutVars>
      </dgm:prSet>
      <dgm:spPr/>
      <dgm:t>
        <a:bodyPr/>
        <a:lstStyle/>
        <a:p>
          <a:endParaRPr lang="de-DE"/>
        </a:p>
      </dgm:t>
    </dgm:pt>
    <dgm:pt modelId="{6CE41033-B34D-4C06-9810-70206A2AB523}" type="pres">
      <dgm:prSet presAssocID="{9C1662B3-A14F-4587-8F9B-6CE2432B283E}" presName="Accent2" presStyleCnt="0"/>
      <dgm:spPr/>
    </dgm:pt>
    <dgm:pt modelId="{0D500749-34F7-4ED8-AA3E-67CFF6F4AEBC}" type="pres">
      <dgm:prSet presAssocID="{9C1662B3-A14F-4587-8F9B-6CE2432B283E}" presName="Accent" presStyleLbl="node1" presStyleIdx="1" presStyleCnt="4" custAng="16200000" custLinFactNeighborX="-26753" custLinFactNeighborY="17833"/>
      <dgm:spPr>
        <a:gradFill flip="none" rotWithShape="0">
          <a:gsLst>
            <a:gs pos="0">
              <a:srgbClr val="11897A">
                <a:tint val="66000"/>
                <a:satMod val="160000"/>
              </a:srgbClr>
            </a:gs>
            <a:gs pos="50000">
              <a:srgbClr val="11897A">
                <a:tint val="44500"/>
                <a:satMod val="160000"/>
              </a:srgbClr>
            </a:gs>
            <a:gs pos="100000">
              <a:srgbClr val="11897A">
                <a:tint val="23500"/>
                <a:satMod val="160000"/>
              </a:srgbClr>
            </a:gs>
          </a:gsLst>
          <a:lin ang="2700000" scaled="1"/>
          <a:tileRect/>
        </a:gradFill>
        <a:ln>
          <a:noFill/>
        </a:ln>
        <a:effectLst>
          <a:outerShdw blurRad="50800" dist="38100" dir="18900000" algn="bl" rotWithShape="0">
            <a:prstClr val="black">
              <a:alpha val="40000"/>
            </a:prstClr>
          </a:outerShdw>
        </a:effectLst>
      </dgm:spPr>
    </dgm:pt>
    <dgm:pt modelId="{0AC934EF-60EF-4AAA-9C96-8EFC57138B8B}" type="pres">
      <dgm:prSet presAssocID="{9C1662B3-A14F-4587-8F9B-6CE2432B283E}" presName="Parent2" presStyleLbl="revTx" presStyleIdx="1" presStyleCnt="4" custLinFactNeighborX="-51135" custLinFactNeighborY="73525">
        <dgm:presLayoutVars>
          <dgm:chMax val="1"/>
          <dgm:chPref val="1"/>
          <dgm:bulletEnabled val="1"/>
        </dgm:presLayoutVars>
      </dgm:prSet>
      <dgm:spPr/>
      <dgm:t>
        <a:bodyPr/>
        <a:lstStyle/>
        <a:p>
          <a:endParaRPr lang="de-DE"/>
        </a:p>
      </dgm:t>
    </dgm:pt>
    <dgm:pt modelId="{6CA65C2D-B971-4703-BDD0-EF39DBE3B066}" type="pres">
      <dgm:prSet presAssocID="{DF8D9F43-3C75-4315-B06D-2848C6C9F739}" presName="Accent3" presStyleCnt="0"/>
      <dgm:spPr/>
    </dgm:pt>
    <dgm:pt modelId="{3B18C6B4-56AD-4C8D-A1CB-98F8CCED48C0}" type="pres">
      <dgm:prSet presAssocID="{DF8D9F43-3C75-4315-B06D-2848C6C9F739}" presName="Accent" presStyleLbl="node1" presStyleIdx="2" presStyleCnt="4" custAng="16200000" custLinFactNeighborX="22740" custLinFactNeighborY="-72960"/>
      <dgm:spPr>
        <a:solidFill>
          <a:srgbClr val="11897A"/>
        </a:solidFill>
        <a:ln>
          <a:noFill/>
        </a:ln>
        <a:effectLst>
          <a:outerShdw blurRad="50800" dist="38100" dir="5400000" algn="t" rotWithShape="0">
            <a:prstClr val="black">
              <a:alpha val="40000"/>
            </a:prstClr>
          </a:outerShdw>
        </a:effectLst>
      </dgm:spPr>
    </dgm:pt>
    <dgm:pt modelId="{70E9C60B-0BBF-476A-AF7E-8AE807B51055}" type="pres">
      <dgm:prSet presAssocID="{DF8D9F43-3C75-4315-B06D-2848C6C9F739}" presName="Parent3" presStyleLbl="revTx" presStyleIdx="2" presStyleCnt="4" custLinFactY="-100000" custLinFactNeighborX="37552" custLinFactNeighborY="-187663">
        <dgm:presLayoutVars>
          <dgm:chMax val="1"/>
          <dgm:chPref val="1"/>
          <dgm:bulletEnabled val="1"/>
        </dgm:presLayoutVars>
      </dgm:prSet>
      <dgm:spPr/>
      <dgm:t>
        <a:bodyPr/>
        <a:lstStyle/>
        <a:p>
          <a:endParaRPr lang="de-DE"/>
        </a:p>
      </dgm:t>
    </dgm:pt>
    <dgm:pt modelId="{F5C6451B-0120-4C1C-83EE-424E5DB602A3}" type="pres">
      <dgm:prSet presAssocID="{6F494BD1-054F-4DA3-AF57-C76F8CDE5328}" presName="Accent4" presStyleCnt="0"/>
      <dgm:spPr/>
    </dgm:pt>
    <dgm:pt modelId="{67FDAC22-3419-43B8-833E-6E2B2FAB61C8}" type="pres">
      <dgm:prSet presAssocID="{6F494BD1-054F-4DA3-AF57-C76F8CDE5328}" presName="Accent" presStyleLbl="node1" presStyleIdx="3" presStyleCnt="4" custAng="16200000" custLinFactX="24038" custLinFactY="-14123" custLinFactNeighborX="100000" custLinFactNeighborY="-100000"/>
      <dgm:spPr>
        <a:gradFill flip="none" rotWithShape="0">
          <a:gsLst>
            <a:gs pos="0">
              <a:srgbClr val="11897A">
                <a:tint val="66000"/>
                <a:satMod val="160000"/>
              </a:srgbClr>
            </a:gs>
            <a:gs pos="50000">
              <a:srgbClr val="11897A">
                <a:tint val="44500"/>
                <a:satMod val="160000"/>
              </a:srgbClr>
            </a:gs>
            <a:gs pos="100000">
              <a:srgbClr val="11897A">
                <a:tint val="23500"/>
                <a:satMod val="160000"/>
              </a:srgbClr>
            </a:gs>
          </a:gsLst>
          <a:lin ang="0" scaled="1"/>
          <a:tileRect/>
        </a:gradFill>
        <a:ln>
          <a:noFill/>
        </a:ln>
        <a:effectLst>
          <a:outerShdw blurRad="50800" dist="38100" dir="18900000" algn="bl" rotWithShape="0">
            <a:prstClr val="black">
              <a:alpha val="40000"/>
            </a:prstClr>
          </a:outerShdw>
        </a:effectLst>
      </dgm:spPr>
    </dgm:pt>
    <dgm:pt modelId="{288EAC07-D50E-44BE-A551-2C4DBDDC5810}" type="pres">
      <dgm:prSet presAssocID="{6F494BD1-054F-4DA3-AF57-C76F8CDE5328}" presName="Parent4" presStyleLbl="revTx" presStyleIdx="3" presStyleCnt="4" custLinFactX="92555" custLinFactY="-164374" custLinFactNeighborX="100000" custLinFactNeighborY="-200000">
        <dgm:presLayoutVars>
          <dgm:chMax val="1"/>
          <dgm:chPref val="1"/>
          <dgm:bulletEnabled val="1"/>
        </dgm:presLayoutVars>
      </dgm:prSet>
      <dgm:spPr/>
      <dgm:t>
        <a:bodyPr/>
        <a:lstStyle/>
        <a:p>
          <a:endParaRPr lang="de-DE"/>
        </a:p>
      </dgm:t>
    </dgm:pt>
  </dgm:ptLst>
  <dgm:cxnLst>
    <dgm:cxn modelId="{5FBE7A07-6DFE-4C85-8511-312E59F67912}" type="presOf" srcId="{9C1662B3-A14F-4587-8F9B-6CE2432B283E}" destId="{0AC934EF-60EF-4AAA-9C96-8EFC57138B8B}" srcOrd="0" destOrd="0" presId="urn:microsoft.com/office/officeart/2009/layout/CircleArrowProcess"/>
    <dgm:cxn modelId="{3EBA91AF-9F41-4374-99D4-596079070D27}" type="presOf" srcId="{DF8D9F43-3C75-4315-B06D-2848C6C9F739}" destId="{70E9C60B-0BBF-476A-AF7E-8AE807B51055}" srcOrd="0" destOrd="0" presId="urn:microsoft.com/office/officeart/2009/layout/CircleArrowProcess"/>
    <dgm:cxn modelId="{161FFDB2-64A5-40EE-8623-46DD00C3B50E}" srcId="{BD856B56-EBD4-4277-BDC1-2674EBD385DD}" destId="{9FD6D562-DBE2-40CB-A1C3-3C46D6AB056F}" srcOrd="0" destOrd="0" parTransId="{3658642E-DABC-43C9-86D3-B8E5E50402E8}" sibTransId="{307634D1-702D-4FF0-B4A4-89363BE2AC71}"/>
    <dgm:cxn modelId="{F554FFA6-B5FE-495F-BB31-D5CC61C6B1EB}" type="presOf" srcId="{BD856B56-EBD4-4277-BDC1-2674EBD385DD}" destId="{2203B18E-EA90-4AF2-908B-48C5C12753AE}" srcOrd="0" destOrd="0" presId="urn:microsoft.com/office/officeart/2009/layout/CircleArrowProcess"/>
    <dgm:cxn modelId="{5F3EC7A1-3B4B-427A-82D9-91A6B900F041}" srcId="{BD856B56-EBD4-4277-BDC1-2674EBD385DD}" destId="{6F494BD1-054F-4DA3-AF57-C76F8CDE5328}" srcOrd="3" destOrd="0" parTransId="{91F123E6-9F69-4B29-8292-CB03C0F402BF}" sibTransId="{43B068C8-F9F8-48BD-B680-71931E1BEEC8}"/>
    <dgm:cxn modelId="{97E255F9-921C-4758-A6D3-FB0658E860A1}" srcId="{BD856B56-EBD4-4277-BDC1-2674EBD385DD}" destId="{9C1662B3-A14F-4587-8F9B-6CE2432B283E}" srcOrd="1" destOrd="0" parTransId="{19E2D7DB-8847-447A-867D-70FD62873A2A}" sibTransId="{B7003370-5575-4F8C-8106-CC09F0C87001}"/>
    <dgm:cxn modelId="{DF2E0D68-0363-4617-9F2C-AA38483D5ECD}" srcId="{BD856B56-EBD4-4277-BDC1-2674EBD385DD}" destId="{DF8D9F43-3C75-4315-B06D-2848C6C9F739}" srcOrd="2" destOrd="0" parTransId="{5C4DAA87-6182-4CA7-AA8E-6AC6C0377E56}" sibTransId="{5361B236-32D9-45E6-9232-3B19C6852129}"/>
    <dgm:cxn modelId="{52F34496-5045-4C5A-980C-D642F1DD356C}" type="presOf" srcId="{6F494BD1-054F-4DA3-AF57-C76F8CDE5328}" destId="{288EAC07-D50E-44BE-A551-2C4DBDDC5810}" srcOrd="0" destOrd="0" presId="urn:microsoft.com/office/officeart/2009/layout/CircleArrowProcess"/>
    <dgm:cxn modelId="{E1B381D3-4263-4481-9AE1-574064EFC379}" type="presOf" srcId="{9FD6D562-DBE2-40CB-A1C3-3C46D6AB056F}" destId="{D75B9753-EA27-4B42-B8B9-870C2A419B7D}" srcOrd="0" destOrd="0" presId="urn:microsoft.com/office/officeart/2009/layout/CircleArrowProcess"/>
    <dgm:cxn modelId="{F052A4DB-B38F-4E52-9C15-6A4FB26E80FB}" type="presParOf" srcId="{2203B18E-EA90-4AF2-908B-48C5C12753AE}" destId="{B340AA39-20DE-48C0-88E5-7BD9F1B6802F}" srcOrd="0" destOrd="0" presId="urn:microsoft.com/office/officeart/2009/layout/CircleArrowProcess"/>
    <dgm:cxn modelId="{6B735392-2DBA-448E-96F7-19ED2C40BA82}" type="presParOf" srcId="{B340AA39-20DE-48C0-88E5-7BD9F1B6802F}" destId="{D0FE08E3-9ED3-4B5A-913D-D4ECB1F1B707}" srcOrd="0" destOrd="0" presId="urn:microsoft.com/office/officeart/2009/layout/CircleArrowProcess"/>
    <dgm:cxn modelId="{5A2A96B5-9866-4E35-B72C-1A12F2493EED}" type="presParOf" srcId="{2203B18E-EA90-4AF2-908B-48C5C12753AE}" destId="{D75B9753-EA27-4B42-B8B9-870C2A419B7D}" srcOrd="1" destOrd="0" presId="urn:microsoft.com/office/officeart/2009/layout/CircleArrowProcess"/>
    <dgm:cxn modelId="{27AC90FF-17F2-4936-B3B9-39CC0FA88721}" type="presParOf" srcId="{2203B18E-EA90-4AF2-908B-48C5C12753AE}" destId="{6CE41033-B34D-4C06-9810-70206A2AB523}" srcOrd="2" destOrd="0" presId="urn:microsoft.com/office/officeart/2009/layout/CircleArrowProcess"/>
    <dgm:cxn modelId="{1870564E-2116-487C-ABB4-1CEBE70E3CF1}" type="presParOf" srcId="{6CE41033-B34D-4C06-9810-70206A2AB523}" destId="{0D500749-34F7-4ED8-AA3E-67CFF6F4AEBC}" srcOrd="0" destOrd="0" presId="urn:microsoft.com/office/officeart/2009/layout/CircleArrowProcess"/>
    <dgm:cxn modelId="{06C6BCB4-D17D-460E-8EA4-65C93B7AF80E}" type="presParOf" srcId="{2203B18E-EA90-4AF2-908B-48C5C12753AE}" destId="{0AC934EF-60EF-4AAA-9C96-8EFC57138B8B}" srcOrd="3" destOrd="0" presId="urn:microsoft.com/office/officeart/2009/layout/CircleArrowProcess"/>
    <dgm:cxn modelId="{D246841B-0AE8-4F27-80A8-E022CFAEB050}" type="presParOf" srcId="{2203B18E-EA90-4AF2-908B-48C5C12753AE}" destId="{6CA65C2D-B971-4703-BDD0-EF39DBE3B066}" srcOrd="4" destOrd="0" presId="urn:microsoft.com/office/officeart/2009/layout/CircleArrowProcess"/>
    <dgm:cxn modelId="{F439DDBA-02C0-450A-AFE7-E83985BCE187}" type="presParOf" srcId="{6CA65C2D-B971-4703-BDD0-EF39DBE3B066}" destId="{3B18C6B4-56AD-4C8D-A1CB-98F8CCED48C0}" srcOrd="0" destOrd="0" presId="urn:microsoft.com/office/officeart/2009/layout/CircleArrowProcess"/>
    <dgm:cxn modelId="{CD1CF5D6-72C9-417E-9871-4CF4F4176CE3}" type="presParOf" srcId="{2203B18E-EA90-4AF2-908B-48C5C12753AE}" destId="{70E9C60B-0BBF-476A-AF7E-8AE807B51055}" srcOrd="5" destOrd="0" presId="urn:microsoft.com/office/officeart/2009/layout/CircleArrowProcess"/>
    <dgm:cxn modelId="{04E3B6C3-EDE7-4492-832B-EE78DAAB6A5F}" type="presParOf" srcId="{2203B18E-EA90-4AF2-908B-48C5C12753AE}" destId="{F5C6451B-0120-4C1C-83EE-424E5DB602A3}" srcOrd="6" destOrd="0" presId="urn:microsoft.com/office/officeart/2009/layout/CircleArrowProcess"/>
    <dgm:cxn modelId="{92501859-5DE9-497C-B334-A72870AC88DA}" type="presParOf" srcId="{F5C6451B-0120-4C1C-83EE-424E5DB602A3}" destId="{67FDAC22-3419-43B8-833E-6E2B2FAB61C8}" srcOrd="0" destOrd="0" presId="urn:microsoft.com/office/officeart/2009/layout/CircleArrowProcess"/>
    <dgm:cxn modelId="{61AF92B2-76BA-4B6D-971F-B555D1116A49}" type="presParOf" srcId="{2203B18E-EA90-4AF2-908B-48C5C12753AE}" destId="{288EAC07-D50E-44BE-A551-2C4DBDDC5810}" srcOrd="7" destOrd="0" presId="urn:microsoft.com/office/officeart/2009/layout/CircleArrow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6BE46B85-753E-4887-B3EB-BD527CA8AA3E}" type="doc">
      <dgm:prSet loTypeId="urn:microsoft.com/office/officeart/2005/8/layout/radial6" loCatId="relationship" qsTypeId="urn:microsoft.com/office/officeart/2005/8/quickstyle/simple1" qsCatId="simple" csTypeId="urn:microsoft.com/office/officeart/2005/8/colors/accent1_2" csCatId="accent1" phldr="1"/>
      <dgm:spPr/>
      <dgm:t>
        <a:bodyPr/>
        <a:lstStyle/>
        <a:p>
          <a:endParaRPr lang="de-DE"/>
        </a:p>
      </dgm:t>
    </dgm:pt>
    <dgm:pt modelId="{73CFD03F-AA05-4031-9AEA-DB5CDABBD687}">
      <dgm:prSet phldrT="[Text]" custT="1"/>
      <dgm:spPr>
        <a:gradFill flip="none" rotWithShape="0">
          <a:gsLst>
            <a:gs pos="0">
              <a:schemeClr val="bg2">
                <a:lumMod val="65000"/>
                <a:tint val="66000"/>
                <a:satMod val="160000"/>
              </a:schemeClr>
            </a:gs>
            <a:gs pos="50000">
              <a:schemeClr val="bg2">
                <a:lumMod val="65000"/>
                <a:tint val="44500"/>
                <a:satMod val="160000"/>
              </a:schemeClr>
            </a:gs>
            <a:gs pos="100000">
              <a:schemeClr val="bg2">
                <a:lumMod val="65000"/>
                <a:tint val="23500"/>
                <a:satMod val="160000"/>
              </a:schemeClr>
            </a:gs>
          </a:gsLst>
          <a:path path="circle">
            <a:fillToRect l="50000" t="50000" r="50000" b="50000"/>
          </a:path>
          <a:tileRect/>
        </a:gradFill>
      </dgm:spPr>
      <dgm:t>
        <a:bodyPr/>
        <a:lstStyle/>
        <a:p>
          <a:r>
            <a:rPr lang="de-DE" sz="3200" dirty="0" smtClean="0">
              <a:solidFill>
                <a:srgbClr val="128A7A"/>
              </a:solidFill>
            </a:rPr>
            <a:t>Data</a:t>
          </a:r>
          <a:endParaRPr lang="de-DE" sz="3200" dirty="0">
            <a:solidFill>
              <a:srgbClr val="128A7A"/>
            </a:solidFill>
          </a:endParaRPr>
        </a:p>
      </dgm:t>
    </dgm:pt>
    <dgm:pt modelId="{10B1D65F-A37B-450B-A045-75DF96381614}" type="parTrans" cxnId="{B6230430-B000-4316-9B0B-79FE746010C6}">
      <dgm:prSet/>
      <dgm:spPr/>
      <dgm:t>
        <a:bodyPr/>
        <a:lstStyle/>
        <a:p>
          <a:endParaRPr lang="de-DE"/>
        </a:p>
      </dgm:t>
    </dgm:pt>
    <dgm:pt modelId="{CA913C0A-FE96-49B3-97FC-DEF34AFD61D8}" type="sibTrans" cxnId="{B6230430-B000-4316-9B0B-79FE746010C6}">
      <dgm:prSet/>
      <dgm:spPr/>
      <dgm:t>
        <a:bodyPr/>
        <a:lstStyle/>
        <a:p>
          <a:endParaRPr lang="de-DE"/>
        </a:p>
      </dgm:t>
    </dgm:pt>
    <dgm:pt modelId="{6977DE3B-B177-4E8A-BC16-EEA8F0BB16EE}">
      <dgm:prSet phldrT="[Text]" custT="1"/>
      <dgm:spPr/>
      <dgm:t>
        <a:bodyPr/>
        <a:lstStyle/>
        <a:p>
          <a:r>
            <a:rPr lang="de-DE" sz="1300" dirty="0" smtClean="0"/>
            <a:t>Business </a:t>
          </a:r>
          <a:r>
            <a:rPr lang="de-DE" sz="1300" dirty="0" err="1" smtClean="0"/>
            <a:t>development</a:t>
          </a:r>
          <a:r>
            <a:rPr lang="de-DE" sz="1300" dirty="0" smtClean="0"/>
            <a:t> &amp; </a:t>
          </a:r>
          <a:r>
            <a:rPr lang="de-DE" sz="1300" smtClean="0"/>
            <a:t>administration</a:t>
          </a:r>
          <a:endParaRPr lang="de-DE" sz="1300" dirty="0"/>
        </a:p>
      </dgm:t>
    </dgm:pt>
    <dgm:pt modelId="{942F5C02-DFB5-43A2-A0C8-FDCD87F01354}" type="parTrans" cxnId="{C15712FB-33CC-44EF-A218-984C38D4E38D}">
      <dgm:prSet/>
      <dgm:spPr/>
      <dgm:t>
        <a:bodyPr/>
        <a:lstStyle/>
        <a:p>
          <a:endParaRPr lang="de-DE"/>
        </a:p>
      </dgm:t>
    </dgm:pt>
    <dgm:pt modelId="{C42AFF33-A683-4588-AC00-DEFD2849BC35}" type="sibTrans" cxnId="{C15712FB-33CC-44EF-A218-984C38D4E38D}">
      <dgm:prSet/>
      <dgm:spPr>
        <a:solidFill>
          <a:schemeClr val="bg1">
            <a:lumMod val="85000"/>
          </a:schemeClr>
        </a:solidFill>
      </dgm:spPr>
      <dgm:t>
        <a:bodyPr/>
        <a:lstStyle/>
        <a:p>
          <a:endParaRPr lang="de-DE"/>
        </a:p>
      </dgm:t>
    </dgm:pt>
    <dgm:pt modelId="{702FDFDA-9112-42EA-B1ED-33BB351F32CC}">
      <dgm:prSet phldrT="[Text]" custT="1"/>
      <dgm:spPr/>
      <dgm:t>
        <a:bodyPr/>
        <a:lstStyle/>
        <a:p>
          <a:r>
            <a:rPr lang="de-DE" sz="1400" dirty="0" smtClean="0"/>
            <a:t>Data </a:t>
          </a:r>
          <a:r>
            <a:rPr lang="de-DE" sz="1400" dirty="0" err="1" smtClean="0"/>
            <a:t>protection</a:t>
          </a:r>
          <a:r>
            <a:rPr lang="de-DE" sz="1400" dirty="0" smtClean="0"/>
            <a:t> &amp; </a:t>
          </a:r>
          <a:r>
            <a:rPr lang="de-DE" sz="1400" dirty="0" err="1" smtClean="0"/>
            <a:t>compliance</a:t>
          </a:r>
          <a:endParaRPr lang="de-DE" sz="1400" dirty="0"/>
        </a:p>
      </dgm:t>
    </dgm:pt>
    <dgm:pt modelId="{4D7FED19-9E67-4971-ABDE-C4C6F9596B9B}" type="parTrans" cxnId="{A7320789-47EA-46B0-887E-63F2CD3CFF84}">
      <dgm:prSet/>
      <dgm:spPr/>
      <dgm:t>
        <a:bodyPr/>
        <a:lstStyle/>
        <a:p>
          <a:endParaRPr lang="de-DE"/>
        </a:p>
      </dgm:t>
    </dgm:pt>
    <dgm:pt modelId="{90EBEEFC-69CA-43F7-8664-9FA696B98E78}" type="sibTrans" cxnId="{A7320789-47EA-46B0-887E-63F2CD3CFF84}">
      <dgm:prSet/>
      <dgm:spPr>
        <a:gradFill flip="none" rotWithShape="0">
          <a:gsLst>
            <a:gs pos="0">
              <a:schemeClr val="bg2">
                <a:lumMod val="65000"/>
                <a:tint val="66000"/>
                <a:satMod val="160000"/>
              </a:schemeClr>
            </a:gs>
            <a:gs pos="50000">
              <a:schemeClr val="bg2">
                <a:lumMod val="65000"/>
                <a:tint val="44500"/>
                <a:satMod val="160000"/>
              </a:schemeClr>
            </a:gs>
            <a:gs pos="100000">
              <a:schemeClr val="bg2">
                <a:lumMod val="65000"/>
                <a:tint val="23500"/>
                <a:satMod val="160000"/>
              </a:schemeClr>
            </a:gs>
          </a:gsLst>
          <a:lin ang="8100000" scaled="1"/>
          <a:tileRect/>
        </a:gradFill>
      </dgm:spPr>
      <dgm:t>
        <a:bodyPr/>
        <a:lstStyle/>
        <a:p>
          <a:endParaRPr lang="de-DE"/>
        </a:p>
      </dgm:t>
    </dgm:pt>
    <dgm:pt modelId="{CED2DE67-D22C-4D42-B41B-7245FF5FE960}">
      <dgm:prSet phldrT="[Text]" custT="1"/>
      <dgm:spPr/>
      <dgm:t>
        <a:bodyPr/>
        <a:lstStyle/>
        <a:p>
          <a:r>
            <a:rPr lang="de-DE" sz="1400" dirty="0" smtClean="0"/>
            <a:t>Customer </a:t>
          </a:r>
          <a:r>
            <a:rPr lang="de-DE" sz="1400" dirty="0" err="1" smtClean="0"/>
            <a:t>support</a:t>
          </a:r>
          <a:r>
            <a:rPr lang="de-DE" sz="1400" dirty="0" smtClean="0"/>
            <a:t> &amp; </a:t>
          </a:r>
          <a:r>
            <a:rPr lang="de-DE" sz="1400" dirty="0" err="1" smtClean="0"/>
            <a:t>trainings</a:t>
          </a:r>
          <a:endParaRPr lang="de-DE" sz="1400" dirty="0"/>
        </a:p>
      </dgm:t>
    </dgm:pt>
    <dgm:pt modelId="{DA13F517-28F5-47F5-A9C5-3371746E85F8}" type="parTrans" cxnId="{B9885251-DAFA-40D2-B0BC-F949F442E23F}">
      <dgm:prSet/>
      <dgm:spPr/>
      <dgm:t>
        <a:bodyPr/>
        <a:lstStyle/>
        <a:p>
          <a:endParaRPr lang="de-DE"/>
        </a:p>
      </dgm:t>
    </dgm:pt>
    <dgm:pt modelId="{49AC2F86-06A0-41A9-8529-BCA59D253013}" type="sibTrans" cxnId="{B9885251-DAFA-40D2-B0BC-F949F442E23F}">
      <dgm:prSet/>
      <dgm:spPr>
        <a:solidFill>
          <a:schemeClr val="bg1">
            <a:lumMod val="85000"/>
          </a:schemeClr>
        </a:solidFill>
      </dgm:spPr>
      <dgm:t>
        <a:bodyPr/>
        <a:lstStyle/>
        <a:p>
          <a:endParaRPr lang="de-DE"/>
        </a:p>
      </dgm:t>
    </dgm:pt>
    <dgm:pt modelId="{87E088C1-242D-4AC4-865D-70CA7D8A3E72}">
      <dgm:prSet phldrT="[Text]" custT="1"/>
      <dgm:spPr/>
      <dgm:t>
        <a:bodyPr/>
        <a:lstStyle/>
        <a:p>
          <a:r>
            <a:rPr lang="de-DE" sz="1400" dirty="0" err="1" smtClean="0"/>
            <a:t>communi-cation</a:t>
          </a:r>
          <a:endParaRPr lang="de-DE" sz="1400" dirty="0"/>
        </a:p>
      </dgm:t>
    </dgm:pt>
    <dgm:pt modelId="{380A0533-BB4B-4ABE-9964-4F946E230987}" type="parTrans" cxnId="{C295D67B-E708-4AE2-9EAD-C9D017C496A4}">
      <dgm:prSet/>
      <dgm:spPr/>
      <dgm:t>
        <a:bodyPr/>
        <a:lstStyle/>
        <a:p>
          <a:endParaRPr lang="de-DE"/>
        </a:p>
      </dgm:t>
    </dgm:pt>
    <dgm:pt modelId="{EE0120CA-47AF-4A33-9DDE-54F03A552AE7}" type="sibTrans" cxnId="{C295D67B-E708-4AE2-9EAD-C9D017C496A4}">
      <dgm:prSet/>
      <dgm:spPr>
        <a:gradFill flip="none" rotWithShape="0">
          <a:gsLst>
            <a:gs pos="0">
              <a:schemeClr val="bg2">
                <a:lumMod val="65000"/>
                <a:tint val="66000"/>
                <a:satMod val="160000"/>
              </a:schemeClr>
            </a:gs>
            <a:gs pos="50000">
              <a:schemeClr val="bg2">
                <a:lumMod val="65000"/>
                <a:tint val="44500"/>
                <a:satMod val="160000"/>
              </a:schemeClr>
            </a:gs>
            <a:gs pos="100000">
              <a:schemeClr val="bg2">
                <a:lumMod val="65000"/>
                <a:tint val="23500"/>
                <a:satMod val="160000"/>
              </a:schemeClr>
            </a:gs>
          </a:gsLst>
          <a:lin ang="0" scaled="1"/>
          <a:tileRect/>
        </a:gradFill>
      </dgm:spPr>
      <dgm:t>
        <a:bodyPr/>
        <a:lstStyle/>
        <a:p>
          <a:endParaRPr lang="de-DE"/>
        </a:p>
      </dgm:t>
    </dgm:pt>
    <dgm:pt modelId="{6E003F4D-ADBD-459B-ABD4-9B9175D71A84}">
      <dgm:prSet custT="1"/>
      <dgm:spPr/>
      <dgm:t>
        <a:bodyPr/>
        <a:lstStyle/>
        <a:p>
          <a:r>
            <a:rPr lang="de-DE" sz="1400" dirty="0" smtClean="0"/>
            <a:t>Technologies</a:t>
          </a:r>
          <a:endParaRPr lang="de-DE" sz="1400" dirty="0"/>
        </a:p>
      </dgm:t>
    </dgm:pt>
    <dgm:pt modelId="{7C8060FC-7EAB-4D03-B422-C3CB94E6C128}" type="parTrans" cxnId="{8581D2FC-59EF-454E-AA03-67D2F2A2067F}">
      <dgm:prSet/>
      <dgm:spPr/>
      <dgm:t>
        <a:bodyPr/>
        <a:lstStyle/>
        <a:p>
          <a:endParaRPr lang="de-DE"/>
        </a:p>
      </dgm:t>
    </dgm:pt>
    <dgm:pt modelId="{019D969C-4A70-4F85-B6A5-9413678143FA}" type="sibTrans" cxnId="{8581D2FC-59EF-454E-AA03-67D2F2A2067F}">
      <dgm:prSet/>
      <dgm:spPr>
        <a:gradFill flip="none" rotWithShape="0">
          <a:gsLst>
            <a:gs pos="0">
              <a:schemeClr val="bg2">
                <a:lumMod val="65000"/>
                <a:tint val="66000"/>
                <a:satMod val="160000"/>
              </a:schemeClr>
            </a:gs>
            <a:gs pos="50000">
              <a:schemeClr val="bg2">
                <a:lumMod val="65000"/>
                <a:tint val="44500"/>
                <a:satMod val="160000"/>
              </a:schemeClr>
            </a:gs>
            <a:gs pos="100000">
              <a:schemeClr val="bg2">
                <a:lumMod val="65000"/>
                <a:tint val="23500"/>
                <a:satMod val="160000"/>
              </a:schemeClr>
            </a:gs>
          </a:gsLst>
          <a:lin ang="5400000" scaled="1"/>
          <a:tileRect/>
        </a:gradFill>
      </dgm:spPr>
      <dgm:t>
        <a:bodyPr/>
        <a:lstStyle/>
        <a:p>
          <a:endParaRPr lang="de-DE"/>
        </a:p>
      </dgm:t>
    </dgm:pt>
    <dgm:pt modelId="{67A1AF51-6899-43E7-8AE0-CF935D6FF715}" type="pres">
      <dgm:prSet presAssocID="{6BE46B85-753E-4887-B3EB-BD527CA8AA3E}" presName="Name0" presStyleCnt="0">
        <dgm:presLayoutVars>
          <dgm:chMax val="1"/>
          <dgm:dir/>
          <dgm:animLvl val="ctr"/>
          <dgm:resizeHandles val="exact"/>
        </dgm:presLayoutVars>
      </dgm:prSet>
      <dgm:spPr/>
      <dgm:t>
        <a:bodyPr/>
        <a:lstStyle/>
        <a:p>
          <a:endParaRPr lang="de-DE"/>
        </a:p>
      </dgm:t>
    </dgm:pt>
    <dgm:pt modelId="{D2F86017-0EB6-4AC2-A7CB-DB42C84AD008}" type="pres">
      <dgm:prSet presAssocID="{73CFD03F-AA05-4031-9AEA-DB5CDABBD687}" presName="centerShape" presStyleLbl="node0" presStyleIdx="0" presStyleCnt="1" custScaleX="102698" custScaleY="102698"/>
      <dgm:spPr/>
      <dgm:t>
        <a:bodyPr/>
        <a:lstStyle/>
        <a:p>
          <a:endParaRPr lang="de-DE"/>
        </a:p>
      </dgm:t>
    </dgm:pt>
    <dgm:pt modelId="{68377847-061E-40C3-A5B9-5C10E9BB826C}" type="pres">
      <dgm:prSet presAssocID="{6977DE3B-B177-4E8A-BC16-EEA8F0BB16EE}" presName="node" presStyleLbl="node1" presStyleIdx="0" presStyleCnt="5" custScaleX="128772" custScaleY="130377">
        <dgm:presLayoutVars>
          <dgm:bulletEnabled val="1"/>
        </dgm:presLayoutVars>
      </dgm:prSet>
      <dgm:spPr/>
      <dgm:t>
        <a:bodyPr/>
        <a:lstStyle/>
        <a:p>
          <a:endParaRPr lang="de-DE"/>
        </a:p>
      </dgm:t>
    </dgm:pt>
    <dgm:pt modelId="{77621784-D7C4-4699-A12B-ECA2F0A0AF40}" type="pres">
      <dgm:prSet presAssocID="{6977DE3B-B177-4E8A-BC16-EEA8F0BB16EE}" presName="dummy" presStyleCnt="0"/>
      <dgm:spPr/>
    </dgm:pt>
    <dgm:pt modelId="{B870CC26-9E50-4A27-92BE-62FA367A807A}" type="pres">
      <dgm:prSet presAssocID="{C42AFF33-A683-4588-AC00-DEFD2849BC35}" presName="sibTrans" presStyleLbl="sibTrans2D1" presStyleIdx="0" presStyleCnt="5"/>
      <dgm:spPr/>
      <dgm:t>
        <a:bodyPr/>
        <a:lstStyle/>
        <a:p>
          <a:endParaRPr lang="de-DE"/>
        </a:p>
      </dgm:t>
    </dgm:pt>
    <dgm:pt modelId="{7F9A6AEE-71B1-4746-BDB9-2CDD8B0C4379}" type="pres">
      <dgm:prSet presAssocID="{702FDFDA-9112-42EA-B1ED-33BB351F32CC}" presName="node" presStyleLbl="node1" presStyleIdx="1" presStyleCnt="5" custScaleX="128772" custScaleY="130377">
        <dgm:presLayoutVars>
          <dgm:bulletEnabled val="1"/>
        </dgm:presLayoutVars>
      </dgm:prSet>
      <dgm:spPr/>
      <dgm:t>
        <a:bodyPr/>
        <a:lstStyle/>
        <a:p>
          <a:endParaRPr lang="de-DE"/>
        </a:p>
      </dgm:t>
    </dgm:pt>
    <dgm:pt modelId="{C0EAC848-33E2-4F37-A9F4-926337F168CC}" type="pres">
      <dgm:prSet presAssocID="{702FDFDA-9112-42EA-B1ED-33BB351F32CC}" presName="dummy" presStyleCnt="0"/>
      <dgm:spPr/>
    </dgm:pt>
    <dgm:pt modelId="{E15A2BCF-6356-4A62-A35A-20538AC3217B}" type="pres">
      <dgm:prSet presAssocID="{90EBEEFC-69CA-43F7-8664-9FA696B98E78}" presName="sibTrans" presStyleLbl="sibTrans2D1" presStyleIdx="1" presStyleCnt="5"/>
      <dgm:spPr/>
      <dgm:t>
        <a:bodyPr/>
        <a:lstStyle/>
        <a:p>
          <a:endParaRPr lang="de-DE"/>
        </a:p>
      </dgm:t>
    </dgm:pt>
    <dgm:pt modelId="{771C227D-25FD-4856-BEE2-01E6E9408121}" type="pres">
      <dgm:prSet presAssocID="{CED2DE67-D22C-4D42-B41B-7245FF5FE960}" presName="node" presStyleLbl="node1" presStyleIdx="2" presStyleCnt="5" custScaleX="128772" custScaleY="130377">
        <dgm:presLayoutVars>
          <dgm:bulletEnabled val="1"/>
        </dgm:presLayoutVars>
      </dgm:prSet>
      <dgm:spPr/>
      <dgm:t>
        <a:bodyPr/>
        <a:lstStyle/>
        <a:p>
          <a:endParaRPr lang="de-DE"/>
        </a:p>
      </dgm:t>
    </dgm:pt>
    <dgm:pt modelId="{F8C8CFF2-DE28-411A-A84D-5F516322FC00}" type="pres">
      <dgm:prSet presAssocID="{CED2DE67-D22C-4D42-B41B-7245FF5FE960}" presName="dummy" presStyleCnt="0"/>
      <dgm:spPr/>
    </dgm:pt>
    <dgm:pt modelId="{AE5D5BAD-17EB-4E15-BFC4-BB64C45C83A8}" type="pres">
      <dgm:prSet presAssocID="{49AC2F86-06A0-41A9-8529-BCA59D253013}" presName="sibTrans" presStyleLbl="sibTrans2D1" presStyleIdx="2" presStyleCnt="5"/>
      <dgm:spPr/>
      <dgm:t>
        <a:bodyPr/>
        <a:lstStyle/>
        <a:p>
          <a:endParaRPr lang="de-DE"/>
        </a:p>
      </dgm:t>
    </dgm:pt>
    <dgm:pt modelId="{DA7B48CF-CD6E-4E83-81E1-E9A79608EA93}" type="pres">
      <dgm:prSet presAssocID="{87E088C1-242D-4AC4-865D-70CA7D8A3E72}" presName="node" presStyleLbl="node1" presStyleIdx="3" presStyleCnt="5" custScaleX="128772" custScaleY="130377">
        <dgm:presLayoutVars>
          <dgm:bulletEnabled val="1"/>
        </dgm:presLayoutVars>
      </dgm:prSet>
      <dgm:spPr/>
      <dgm:t>
        <a:bodyPr/>
        <a:lstStyle/>
        <a:p>
          <a:endParaRPr lang="de-DE"/>
        </a:p>
      </dgm:t>
    </dgm:pt>
    <dgm:pt modelId="{BDE01B6F-AE6C-4998-9ECF-CAC23F9BD9CB}" type="pres">
      <dgm:prSet presAssocID="{87E088C1-242D-4AC4-865D-70CA7D8A3E72}" presName="dummy" presStyleCnt="0"/>
      <dgm:spPr/>
    </dgm:pt>
    <dgm:pt modelId="{1B767764-9208-4246-ADA9-443E6053DE7D}" type="pres">
      <dgm:prSet presAssocID="{EE0120CA-47AF-4A33-9DDE-54F03A552AE7}" presName="sibTrans" presStyleLbl="sibTrans2D1" presStyleIdx="3" presStyleCnt="5"/>
      <dgm:spPr/>
      <dgm:t>
        <a:bodyPr/>
        <a:lstStyle/>
        <a:p>
          <a:endParaRPr lang="de-DE"/>
        </a:p>
      </dgm:t>
    </dgm:pt>
    <dgm:pt modelId="{E3A60832-2506-4F38-BC67-351EF53CBADB}" type="pres">
      <dgm:prSet presAssocID="{6E003F4D-ADBD-459B-ABD4-9B9175D71A84}" presName="node" presStyleLbl="node1" presStyleIdx="4" presStyleCnt="5" custScaleX="128772" custScaleY="130377">
        <dgm:presLayoutVars>
          <dgm:bulletEnabled val="1"/>
        </dgm:presLayoutVars>
      </dgm:prSet>
      <dgm:spPr/>
      <dgm:t>
        <a:bodyPr/>
        <a:lstStyle/>
        <a:p>
          <a:endParaRPr lang="de-DE"/>
        </a:p>
      </dgm:t>
    </dgm:pt>
    <dgm:pt modelId="{9208C62D-2170-47F0-B4BD-662EDBA1DB9D}" type="pres">
      <dgm:prSet presAssocID="{6E003F4D-ADBD-459B-ABD4-9B9175D71A84}" presName="dummy" presStyleCnt="0"/>
      <dgm:spPr/>
    </dgm:pt>
    <dgm:pt modelId="{A28037AC-0A79-4CF3-BA5F-3F2CE8DD9850}" type="pres">
      <dgm:prSet presAssocID="{019D969C-4A70-4F85-B6A5-9413678143FA}" presName="sibTrans" presStyleLbl="sibTrans2D1" presStyleIdx="4" presStyleCnt="5"/>
      <dgm:spPr/>
      <dgm:t>
        <a:bodyPr/>
        <a:lstStyle/>
        <a:p>
          <a:endParaRPr lang="de-DE"/>
        </a:p>
      </dgm:t>
    </dgm:pt>
  </dgm:ptLst>
  <dgm:cxnLst>
    <dgm:cxn modelId="{7E8217BF-5D9C-470B-90B0-66929089B025}" type="presOf" srcId="{702FDFDA-9112-42EA-B1ED-33BB351F32CC}" destId="{7F9A6AEE-71B1-4746-BDB9-2CDD8B0C4379}" srcOrd="0" destOrd="0" presId="urn:microsoft.com/office/officeart/2005/8/layout/radial6"/>
    <dgm:cxn modelId="{30325840-F518-4B20-9D94-74C87EF75ADB}" type="presOf" srcId="{90EBEEFC-69CA-43F7-8664-9FA696B98E78}" destId="{E15A2BCF-6356-4A62-A35A-20538AC3217B}" srcOrd="0" destOrd="0" presId="urn:microsoft.com/office/officeart/2005/8/layout/radial6"/>
    <dgm:cxn modelId="{DF3A201F-E792-4A31-A01F-C016F7BC69EE}" type="presOf" srcId="{C42AFF33-A683-4588-AC00-DEFD2849BC35}" destId="{B870CC26-9E50-4A27-92BE-62FA367A807A}" srcOrd="0" destOrd="0" presId="urn:microsoft.com/office/officeart/2005/8/layout/radial6"/>
    <dgm:cxn modelId="{58D9E95E-F44F-4729-9699-00E607B48515}" type="presOf" srcId="{6BE46B85-753E-4887-B3EB-BD527CA8AA3E}" destId="{67A1AF51-6899-43E7-8AE0-CF935D6FF715}" srcOrd="0" destOrd="0" presId="urn:microsoft.com/office/officeart/2005/8/layout/radial6"/>
    <dgm:cxn modelId="{C15712FB-33CC-44EF-A218-984C38D4E38D}" srcId="{73CFD03F-AA05-4031-9AEA-DB5CDABBD687}" destId="{6977DE3B-B177-4E8A-BC16-EEA8F0BB16EE}" srcOrd="0" destOrd="0" parTransId="{942F5C02-DFB5-43A2-A0C8-FDCD87F01354}" sibTransId="{C42AFF33-A683-4588-AC00-DEFD2849BC35}"/>
    <dgm:cxn modelId="{0E32BED8-F31E-472B-B4EF-686BF5516CD1}" type="presOf" srcId="{6977DE3B-B177-4E8A-BC16-EEA8F0BB16EE}" destId="{68377847-061E-40C3-A5B9-5C10E9BB826C}" srcOrd="0" destOrd="0" presId="urn:microsoft.com/office/officeart/2005/8/layout/radial6"/>
    <dgm:cxn modelId="{A3C0EF25-562B-4CC1-9702-8E39B3A7D47E}" type="presOf" srcId="{EE0120CA-47AF-4A33-9DDE-54F03A552AE7}" destId="{1B767764-9208-4246-ADA9-443E6053DE7D}" srcOrd="0" destOrd="0" presId="urn:microsoft.com/office/officeart/2005/8/layout/radial6"/>
    <dgm:cxn modelId="{B9885251-DAFA-40D2-B0BC-F949F442E23F}" srcId="{73CFD03F-AA05-4031-9AEA-DB5CDABBD687}" destId="{CED2DE67-D22C-4D42-B41B-7245FF5FE960}" srcOrd="2" destOrd="0" parTransId="{DA13F517-28F5-47F5-A9C5-3371746E85F8}" sibTransId="{49AC2F86-06A0-41A9-8529-BCA59D253013}"/>
    <dgm:cxn modelId="{B6230430-B000-4316-9B0B-79FE746010C6}" srcId="{6BE46B85-753E-4887-B3EB-BD527CA8AA3E}" destId="{73CFD03F-AA05-4031-9AEA-DB5CDABBD687}" srcOrd="0" destOrd="0" parTransId="{10B1D65F-A37B-450B-A045-75DF96381614}" sibTransId="{CA913C0A-FE96-49B3-97FC-DEF34AFD61D8}"/>
    <dgm:cxn modelId="{8581D2FC-59EF-454E-AA03-67D2F2A2067F}" srcId="{73CFD03F-AA05-4031-9AEA-DB5CDABBD687}" destId="{6E003F4D-ADBD-459B-ABD4-9B9175D71A84}" srcOrd="4" destOrd="0" parTransId="{7C8060FC-7EAB-4D03-B422-C3CB94E6C128}" sibTransId="{019D969C-4A70-4F85-B6A5-9413678143FA}"/>
    <dgm:cxn modelId="{A7320789-47EA-46B0-887E-63F2CD3CFF84}" srcId="{73CFD03F-AA05-4031-9AEA-DB5CDABBD687}" destId="{702FDFDA-9112-42EA-B1ED-33BB351F32CC}" srcOrd="1" destOrd="0" parTransId="{4D7FED19-9E67-4971-ABDE-C4C6F9596B9B}" sibTransId="{90EBEEFC-69CA-43F7-8664-9FA696B98E78}"/>
    <dgm:cxn modelId="{A0B0F63B-B925-4D00-A031-B0A73ED0420A}" type="presOf" srcId="{6E003F4D-ADBD-459B-ABD4-9B9175D71A84}" destId="{E3A60832-2506-4F38-BC67-351EF53CBADB}" srcOrd="0" destOrd="0" presId="urn:microsoft.com/office/officeart/2005/8/layout/radial6"/>
    <dgm:cxn modelId="{C295D67B-E708-4AE2-9EAD-C9D017C496A4}" srcId="{73CFD03F-AA05-4031-9AEA-DB5CDABBD687}" destId="{87E088C1-242D-4AC4-865D-70CA7D8A3E72}" srcOrd="3" destOrd="0" parTransId="{380A0533-BB4B-4ABE-9964-4F946E230987}" sibTransId="{EE0120CA-47AF-4A33-9DDE-54F03A552AE7}"/>
    <dgm:cxn modelId="{2050F74A-5EF3-4626-927B-4EE192AD9B9D}" type="presOf" srcId="{87E088C1-242D-4AC4-865D-70CA7D8A3E72}" destId="{DA7B48CF-CD6E-4E83-81E1-E9A79608EA93}" srcOrd="0" destOrd="0" presId="urn:microsoft.com/office/officeart/2005/8/layout/radial6"/>
    <dgm:cxn modelId="{057BD485-40F2-48DD-9D80-ECF0902508A1}" type="presOf" srcId="{49AC2F86-06A0-41A9-8529-BCA59D253013}" destId="{AE5D5BAD-17EB-4E15-BFC4-BB64C45C83A8}" srcOrd="0" destOrd="0" presId="urn:microsoft.com/office/officeart/2005/8/layout/radial6"/>
    <dgm:cxn modelId="{BADCEF86-7F4B-4593-817A-5EEE9070C4EB}" type="presOf" srcId="{73CFD03F-AA05-4031-9AEA-DB5CDABBD687}" destId="{D2F86017-0EB6-4AC2-A7CB-DB42C84AD008}" srcOrd="0" destOrd="0" presId="urn:microsoft.com/office/officeart/2005/8/layout/radial6"/>
    <dgm:cxn modelId="{9604CBFE-C003-49AF-B1DC-B6749661A1FD}" type="presOf" srcId="{019D969C-4A70-4F85-B6A5-9413678143FA}" destId="{A28037AC-0A79-4CF3-BA5F-3F2CE8DD9850}" srcOrd="0" destOrd="0" presId="urn:microsoft.com/office/officeart/2005/8/layout/radial6"/>
    <dgm:cxn modelId="{2F8B38E7-686D-4486-A690-AE4A9938E1CA}" type="presOf" srcId="{CED2DE67-D22C-4D42-B41B-7245FF5FE960}" destId="{771C227D-25FD-4856-BEE2-01E6E9408121}" srcOrd="0" destOrd="0" presId="urn:microsoft.com/office/officeart/2005/8/layout/radial6"/>
    <dgm:cxn modelId="{B4B4BBDE-EF6C-4ECE-9846-F857D6F030BD}" type="presParOf" srcId="{67A1AF51-6899-43E7-8AE0-CF935D6FF715}" destId="{D2F86017-0EB6-4AC2-A7CB-DB42C84AD008}" srcOrd="0" destOrd="0" presId="urn:microsoft.com/office/officeart/2005/8/layout/radial6"/>
    <dgm:cxn modelId="{B7B4AC3A-C348-4C8E-AB77-6CFE98E337B4}" type="presParOf" srcId="{67A1AF51-6899-43E7-8AE0-CF935D6FF715}" destId="{68377847-061E-40C3-A5B9-5C10E9BB826C}" srcOrd="1" destOrd="0" presId="urn:microsoft.com/office/officeart/2005/8/layout/radial6"/>
    <dgm:cxn modelId="{2AF4A7D8-0B51-473C-B010-3283D54F753E}" type="presParOf" srcId="{67A1AF51-6899-43E7-8AE0-CF935D6FF715}" destId="{77621784-D7C4-4699-A12B-ECA2F0A0AF40}" srcOrd="2" destOrd="0" presId="urn:microsoft.com/office/officeart/2005/8/layout/radial6"/>
    <dgm:cxn modelId="{DC384665-2DE7-47B3-8F6B-DAF29C0B43A4}" type="presParOf" srcId="{67A1AF51-6899-43E7-8AE0-CF935D6FF715}" destId="{B870CC26-9E50-4A27-92BE-62FA367A807A}" srcOrd="3" destOrd="0" presId="urn:microsoft.com/office/officeart/2005/8/layout/radial6"/>
    <dgm:cxn modelId="{A63B3513-1974-4A95-B7E1-0A7062681322}" type="presParOf" srcId="{67A1AF51-6899-43E7-8AE0-CF935D6FF715}" destId="{7F9A6AEE-71B1-4746-BDB9-2CDD8B0C4379}" srcOrd="4" destOrd="0" presId="urn:microsoft.com/office/officeart/2005/8/layout/radial6"/>
    <dgm:cxn modelId="{9DC296C0-0CAE-4934-8D84-A8FDF515D437}" type="presParOf" srcId="{67A1AF51-6899-43E7-8AE0-CF935D6FF715}" destId="{C0EAC848-33E2-4F37-A9F4-926337F168CC}" srcOrd="5" destOrd="0" presId="urn:microsoft.com/office/officeart/2005/8/layout/radial6"/>
    <dgm:cxn modelId="{73DE94B4-9051-4612-B9E1-A92DAB386354}" type="presParOf" srcId="{67A1AF51-6899-43E7-8AE0-CF935D6FF715}" destId="{E15A2BCF-6356-4A62-A35A-20538AC3217B}" srcOrd="6" destOrd="0" presId="urn:microsoft.com/office/officeart/2005/8/layout/radial6"/>
    <dgm:cxn modelId="{1DE8E624-4AF0-4F21-9443-BDE62B0DC5EE}" type="presParOf" srcId="{67A1AF51-6899-43E7-8AE0-CF935D6FF715}" destId="{771C227D-25FD-4856-BEE2-01E6E9408121}" srcOrd="7" destOrd="0" presId="urn:microsoft.com/office/officeart/2005/8/layout/radial6"/>
    <dgm:cxn modelId="{5539E7DD-4775-45C8-8579-591308BCFC78}" type="presParOf" srcId="{67A1AF51-6899-43E7-8AE0-CF935D6FF715}" destId="{F8C8CFF2-DE28-411A-A84D-5F516322FC00}" srcOrd="8" destOrd="0" presId="urn:microsoft.com/office/officeart/2005/8/layout/radial6"/>
    <dgm:cxn modelId="{F770CDED-1426-41AE-86D2-4844B498FF81}" type="presParOf" srcId="{67A1AF51-6899-43E7-8AE0-CF935D6FF715}" destId="{AE5D5BAD-17EB-4E15-BFC4-BB64C45C83A8}" srcOrd="9" destOrd="0" presId="urn:microsoft.com/office/officeart/2005/8/layout/radial6"/>
    <dgm:cxn modelId="{F2C2C2FE-032A-443A-9523-F7E4355EE795}" type="presParOf" srcId="{67A1AF51-6899-43E7-8AE0-CF935D6FF715}" destId="{DA7B48CF-CD6E-4E83-81E1-E9A79608EA93}" srcOrd="10" destOrd="0" presId="urn:microsoft.com/office/officeart/2005/8/layout/radial6"/>
    <dgm:cxn modelId="{44A69451-887E-4B60-9E8E-439C4091E9AE}" type="presParOf" srcId="{67A1AF51-6899-43E7-8AE0-CF935D6FF715}" destId="{BDE01B6F-AE6C-4998-9ECF-CAC23F9BD9CB}" srcOrd="11" destOrd="0" presId="urn:microsoft.com/office/officeart/2005/8/layout/radial6"/>
    <dgm:cxn modelId="{F5E2EF1B-E55C-4F35-8C51-5FF2A739EDBB}" type="presParOf" srcId="{67A1AF51-6899-43E7-8AE0-CF935D6FF715}" destId="{1B767764-9208-4246-ADA9-443E6053DE7D}" srcOrd="12" destOrd="0" presId="urn:microsoft.com/office/officeart/2005/8/layout/radial6"/>
    <dgm:cxn modelId="{CC44AD11-563B-43DA-ADAA-3463AF55B595}" type="presParOf" srcId="{67A1AF51-6899-43E7-8AE0-CF935D6FF715}" destId="{E3A60832-2506-4F38-BC67-351EF53CBADB}" srcOrd="13" destOrd="0" presId="urn:microsoft.com/office/officeart/2005/8/layout/radial6"/>
    <dgm:cxn modelId="{9AA28E95-1A69-41D0-9ACA-23F6900D0374}" type="presParOf" srcId="{67A1AF51-6899-43E7-8AE0-CF935D6FF715}" destId="{9208C62D-2170-47F0-B4BD-662EDBA1DB9D}" srcOrd="14" destOrd="0" presId="urn:microsoft.com/office/officeart/2005/8/layout/radial6"/>
    <dgm:cxn modelId="{EFAD4CBF-F8FF-48F7-A481-D94AD30FB8D5}" type="presParOf" srcId="{67A1AF51-6899-43E7-8AE0-CF935D6FF715}" destId="{A28037AC-0A79-4CF3-BA5F-3F2CE8DD9850}" srcOrd="15" destOrd="0" presId="urn:microsoft.com/office/officeart/2005/8/layout/radial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19223750-4DA3-4EB5-AD8F-D6AF27FC0327}" type="doc">
      <dgm:prSet loTypeId="urn:microsoft.com/office/officeart/2005/8/layout/matrix3" loCatId="matrix" qsTypeId="urn:microsoft.com/office/officeart/2005/8/quickstyle/simple1" qsCatId="simple" csTypeId="urn:microsoft.com/office/officeart/2005/8/colors/accent1_2" csCatId="accent1" phldr="1"/>
      <dgm:spPr/>
      <dgm:t>
        <a:bodyPr/>
        <a:lstStyle/>
        <a:p>
          <a:endParaRPr lang="de-DE"/>
        </a:p>
      </dgm:t>
    </dgm:pt>
    <dgm:pt modelId="{0A2B7E4F-1685-48E0-8882-1F76D7FF5AAB}">
      <dgm:prSet custT="1"/>
      <dgm:spPr/>
      <dgm:t>
        <a:bodyPr/>
        <a:lstStyle/>
        <a:p>
          <a:r>
            <a:rPr lang="de-DE" sz="1600" dirty="0" smtClean="0"/>
            <a:t>Researchers</a:t>
          </a:r>
          <a:endParaRPr lang="de-DE" sz="1600" dirty="0"/>
        </a:p>
      </dgm:t>
    </dgm:pt>
    <dgm:pt modelId="{87D8F754-63E8-46CF-9D9C-6E18D2F8DFF7}" type="parTrans" cxnId="{19059972-C596-4B89-A065-637383A47DF2}">
      <dgm:prSet/>
      <dgm:spPr/>
      <dgm:t>
        <a:bodyPr/>
        <a:lstStyle/>
        <a:p>
          <a:endParaRPr lang="de-DE"/>
        </a:p>
      </dgm:t>
    </dgm:pt>
    <dgm:pt modelId="{562FA521-69A8-41EA-9A3B-F7F98A3DB28B}" type="sibTrans" cxnId="{19059972-C596-4B89-A065-637383A47DF2}">
      <dgm:prSet/>
      <dgm:spPr/>
      <dgm:t>
        <a:bodyPr/>
        <a:lstStyle/>
        <a:p>
          <a:endParaRPr lang="de-DE"/>
        </a:p>
      </dgm:t>
    </dgm:pt>
    <dgm:pt modelId="{865F774C-748D-4C9F-83B1-8F5942C7AD7F}">
      <dgm:prSet custT="1"/>
      <dgm:spPr/>
      <dgm:t>
        <a:bodyPr/>
        <a:lstStyle/>
        <a:p>
          <a:pPr lvl="0" defTabSz="444500">
            <a:lnSpc>
              <a:spcPct val="90000"/>
            </a:lnSpc>
            <a:spcBef>
              <a:spcPct val="0"/>
            </a:spcBef>
            <a:spcAft>
              <a:spcPct val="35000"/>
            </a:spcAft>
          </a:pPr>
          <a:r>
            <a:rPr lang="de-DE" sz="1600" dirty="0" smtClean="0"/>
            <a:t>University </a:t>
          </a:r>
          <a:r>
            <a:rPr lang="de-DE" sz="1600" dirty="0" err="1" smtClean="0"/>
            <a:t>teachers</a:t>
          </a:r>
          <a:endParaRPr lang="de-DE" sz="1600" dirty="0"/>
        </a:p>
      </dgm:t>
    </dgm:pt>
    <dgm:pt modelId="{3076A34E-927C-42C1-B1C3-EB095DDB034A}" type="parTrans" cxnId="{9549C845-5002-4FD6-8212-45B856B0425C}">
      <dgm:prSet/>
      <dgm:spPr/>
      <dgm:t>
        <a:bodyPr/>
        <a:lstStyle/>
        <a:p>
          <a:endParaRPr lang="de-DE"/>
        </a:p>
      </dgm:t>
    </dgm:pt>
    <dgm:pt modelId="{1CAD225A-1762-4661-BA5F-96DE06F83C8F}" type="sibTrans" cxnId="{9549C845-5002-4FD6-8212-45B856B0425C}">
      <dgm:prSet/>
      <dgm:spPr/>
      <dgm:t>
        <a:bodyPr/>
        <a:lstStyle/>
        <a:p>
          <a:endParaRPr lang="de-DE"/>
        </a:p>
      </dgm:t>
    </dgm:pt>
    <dgm:pt modelId="{199FC890-56FB-4173-9A93-9387F3B36745}">
      <dgm:prSet custT="1"/>
      <dgm:spPr/>
      <dgm:t>
        <a:bodyPr/>
        <a:lstStyle/>
        <a:p>
          <a:r>
            <a:rPr lang="de-DE" sz="1600" dirty="0" err="1" smtClean="0"/>
            <a:t>Universities</a:t>
          </a:r>
          <a:r>
            <a:rPr lang="de-DE" sz="1600" dirty="0" smtClean="0"/>
            <a:t> </a:t>
          </a:r>
          <a:r>
            <a:rPr lang="de-DE" sz="1600" dirty="0" err="1" smtClean="0"/>
            <a:t>and</a:t>
          </a:r>
          <a:r>
            <a:rPr lang="de-DE" sz="1600" dirty="0" smtClean="0"/>
            <a:t> </a:t>
          </a:r>
          <a:r>
            <a:rPr lang="de-DE" sz="1600" dirty="0" err="1" smtClean="0"/>
            <a:t>other</a:t>
          </a:r>
          <a:r>
            <a:rPr lang="de-DE" sz="1600" dirty="0" smtClean="0"/>
            <a:t> </a:t>
          </a:r>
          <a:r>
            <a:rPr lang="de-DE" sz="1600" dirty="0" err="1" smtClean="0"/>
            <a:t>institutions</a:t>
          </a:r>
          <a:r>
            <a:rPr lang="de-DE" sz="1600" dirty="0" smtClean="0"/>
            <a:t> in </a:t>
          </a:r>
          <a:r>
            <a:rPr lang="de-DE" sz="1600" dirty="0" err="1" smtClean="0"/>
            <a:t>higher</a:t>
          </a:r>
          <a:r>
            <a:rPr lang="de-DE" sz="1600" dirty="0" smtClean="0"/>
            <a:t> </a:t>
          </a:r>
          <a:r>
            <a:rPr lang="de-DE" sz="1600" dirty="0" err="1" smtClean="0"/>
            <a:t>education</a:t>
          </a:r>
          <a:endParaRPr lang="de-DE" sz="1600" dirty="0"/>
        </a:p>
      </dgm:t>
    </dgm:pt>
    <dgm:pt modelId="{0DFD2337-46DE-4690-B825-3593906ED301}" type="parTrans" cxnId="{9AA5F897-CEF6-4796-B84E-EB7BBA96B975}">
      <dgm:prSet/>
      <dgm:spPr/>
      <dgm:t>
        <a:bodyPr/>
        <a:lstStyle/>
        <a:p>
          <a:endParaRPr lang="de-DE"/>
        </a:p>
      </dgm:t>
    </dgm:pt>
    <dgm:pt modelId="{46CC4F68-D043-4C52-A411-A5379D4CC2C2}" type="sibTrans" cxnId="{9AA5F897-CEF6-4796-B84E-EB7BBA96B975}">
      <dgm:prSet/>
      <dgm:spPr/>
      <dgm:t>
        <a:bodyPr/>
        <a:lstStyle/>
        <a:p>
          <a:endParaRPr lang="de-DE"/>
        </a:p>
      </dgm:t>
    </dgm:pt>
    <dgm:pt modelId="{116C0E78-B258-41A8-8D87-583649F2EB06}">
      <dgm:prSet custT="1"/>
      <dgm:spPr/>
      <dgm:t>
        <a:bodyPr/>
        <a:lstStyle/>
        <a:p>
          <a:pPr marL="0" marR="0" lvl="0" indent="0" defTabSz="914400" eaLnBrk="1" fontAlgn="auto" latinLnBrk="0" hangingPunct="1">
            <a:lnSpc>
              <a:spcPct val="100000"/>
            </a:lnSpc>
            <a:spcBef>
              <a:spcPts val="0"/>
            </a:spcBef>
            <a:spcAft>
              <a:spcPts val="0"/>
            </a:spcAft>
            <a:buClrTx/>
            <a:buSzTx/>
            <a:buFontTx/>
            <a:buNone/>
            <a:tabLst/>
            <a:defRPr/>
          </a:pPr>
          <a:r>
            <a:rPr lang="de-DE" sz="1600" dirty="0" err="1" smtClean="0"/>
            <a:t>Funding</a:t>
          </a:r>
          <a:r>
            <a:rPr lang="de-DE" sz="1600" dirty="0" smtClean="0"/>
            <a:t> </a:t>
          </a:r>
          <a:r>
            <a:rPr lang="de-DE" sz="1600" dirty="0" err="1" smtClean="0"/>
            <a:t>agencies</a:t>
          </a:r>
          <a:endParaRPr lang="de-DE" sz="1600" dirty="0" smtClean="0"/>
        </a:p>
        <a:p>
          <a:pPr lvl="0" defTabSz="444500">
            <a:lnSpc>
              <a:spcPct val="90000"/>
            </a:lnSpc>
            <a:spcBef>
              <a:spcPct val="0"/>
            </a:spcBef>
            <a:spcAft>
              <a:spcPct val="35000"/>
            </a:spcAft>
          </a:pPr>
          <a:endParaRPr lang="de-DE" sz="1600" dirty="0"/>
        </a:p>
      </dgm:t>
    </dgm:pt>
    <dgm:pt modelId="{F37D957E-F691-440D-B945-2DB42A4B3C0B}" type="parTrans" cxnId="{7FC91084-B4F9-4BD5-B67F-8D9561C41360}">
      <dgm:prSet/>
      <dgm:spPr/>
      <dgm:t>
        <a:bodyPr/>
        <a:lstStyle/>
        <a:p>
          <a:endParaRPr lang="de-DE"/>
        </a:p>
      </dgm:t>
    </dgm:pt>
    <dgm:pt modelId="{6DB54D05-EE93-487F-8D3E-AA6FE5173F9E}" type="sibTrans" cxnId="{7FC91084-B4F9-4BD5-B67F-8D9561C41360}">
      <dgm:prSet/>
      <dgm:spPr/>
      <dgm:t>
        <a:bodyPr/>
        <a:lstStyle/>
        <a:p>
          <a:endParaRPr lang="de-DE"/>
        </a:p>
      </dgm:t>
    </dgm:pt>
    <dgm:pt modelId="{6022F9EB-8DAE-4D95-9096-B15555958941}" type="pres">
      <dgm:prSet presAssocID="{19223750-4DA3-4EB5-AD8F-D6AF27FC0327}" presName="matrix" presStyleCnt="0">
        <dgm:presLayoutVars>
          <dgm:chMax val="1"/>
          <dgm:dir/>
          <dgm:resizeHandles val="exact"/>
        </dgm:presLayoutVars>
      </dgm:prSet>
      <dgm:spPr/>
      <dgm:t>
        <a:bodyPr/>
        <a:lstStyle/>
        <a:p>
          <a:endParaRPr lang="de-DE"/>
        </a:p>
      </dgm:t>
    </dgm:pt>
    <dgm:pt modelId="{1C1A8FD5-29A5-46CD-88A9-DD5B5210E42A}" type="pres">
      <dgm:prSet presAssocID="{19223750-4DA3-4EB5-AD8F-D6AF27FC0327}" presName="diamond" presStyleLbl="bgShp" presStyleIdx="0" presStyleCnt="1"/>
      <dgm:spPr/>
    </dgm:pt>
    <dgm:pt modelId="{739D4E19-D670-4248-9663-B70220346E55}" type="pres">
      <dgm:prSet presAssocID="{19223750-4DA3-4EB5-AD8F-D6AF27FC0327}" presName="quad1" presStyleLbl="node1" presStyleIdx="0" presStyleCnt="4">
        <dgm:presLayoutVars>
          <dgm:chMax val="0"/>
          <dgm:chPref val="0"/>
          <dgm:bulletEnabled val="1"/>
        </dgm:presLayoutVars>
      </dgm:prSet>
      <dgm:spPr/>
      <dgm:t>
        <a:bodyPr/>
        <a:lstStyle/>
        <a:p>
          <a:endParaRPr lang="de-DE"/>
        </a:p>
      </dgm:t>
    </dgm:pt>
    <dgm:pt modelId="{74085A66-83D5-4550-A25F-B0BA5491567D}" type="pres">
      <dgm:prSet presAssocID="{19223750-4DA3-4EB5-AD8F-D6AF27FC0327}" presName="quad2" presStyleLbl="node1" presStyleIdx="1" presStyleCnt="4">
        <dgm:presLayoutVars>
          <dgm:chMax val="0"/>
          <dgm:chPref val="0"/>
          <dgm:bulletEnabled val="1"/>
        </dgm:presLayoutVars>
      </dgm:prSet>
      <dgm:spPr/>
      <dgm:t>
        <a:bodyPr/>
        <a:lstStyle/>
        <a:p>
          <a:endParaRPr lang="de-DE"/>
        </a:p>
      </dgm:t>
    </dgm:pt>
    <dgm:pt modelId="{DED485BD-FDB6-4D54-B138-7C0F27E339A6}" type="pres">
      <dgm:prSet presAssocID="{19223750-4DA3-4EB5-AD8F-D6AF27FC0327}" presName="quad3" presStyleLbl="node1" presStyleIdx="2" presStyleCnt="4">
        <dgm:presLayoutVars>
          <dgm:chMax val="0"/>
          <dgm:chPref val="0"/>
          <dgm:bulletEnabled val="1"/>
        </dgm:presLayoutVars>
      </dgm:prSet>
      <dgm:spPr/>
      <dgm:t>
        <a:bodyPr/>
        <a:lstStyle/>
        <a:p>
          <a:endParaRPr lang="de-DE"/>
        </a:p>
      </dgm:t>
    </dgm:pt>
    <dgm:pt modelId="{500E8A4B-EC2D-48BD-9ACD-25141143224B}" type="pres">
      <dgm:prSet presAssocID="{19223750-4DA3-4EB5-AD8F-D6AF27FC0327}" presName="quad4" presStyleLbl="node1" presStyleIdx="3" presStyleCnt="4">
        <dgm:presLayoutVars>
          <dgm:chMax val="0"/>
          <dgm:chPref val="0"/>
          <dgm:bulletEnabled val="1"/>
        </dgm:presLayoutVars>
      </dgm:prSet>
      <dgm:spPr/>
      <dgm:t>
        <a:bodyPr/>
        <a:lstStyle/>
        <a:p>
          <a:endParaRPr lang="de-DE"/>
        </a:p>
      </dgm:t>
    </dgm:pt>
  </dgm:ptLst>
  <dgm:cxnLst>
    <dgm:cxn modelId="{D51AF9FD-939F-436F-97B0-FEECDD9DEA8B}" type="presOf" srcId="{0A2B7E4F-1685-48E0-8882-1F76D7FF5AAB}" destId="{739D4E19-D670-4248-9663-B70220346E55}" srcOrd="0" destOrd="0" presId="urn:microsoft.com/office/officeart/2005/8/layout/matrix3"/>
    <dgm:cxn modelId="{19059972-C596-4B89-A065-637383A47DF2}" srcId="{19223750-4DA3-4EB5-AD8F-D6AF27FC0327}" destId="{0A2B7E4F-1685-48E0-8882-1F76D7FF5AAB}" srcOrd="0" destOrd="0" parTransId="{87D8F754-63E8-46CF-9D9C-6E18D2F8DFF7}" sibTransId="{562FA521-69A8-41EA-9A3B-F7F98A3DB28B}"/>
    <dgm:cxn modelId="{6B180AD6-C333-45CD-8ADB-20B45FE5B1F1}" type="presOf" srcId="{865F774C-748D-4C9F-83B1-8F5942C7AD7F}" destId="{74085A66-83D5-4550-A25F-B0BA5491567D}" srcOrd="0" destOrd="0" presId="urn:microsoft.com/office/officeart/2005/8/layout/matrix3"/>
    <dgm:cxn modelId="{0D82BBBE-F25F-46FC-91E3-C2EB7C9B06E9}" type="presOf" srcId="{19223750-4DA3-4EB5-AD8F-D6AF27FC0327}" destId="{6022F9EB-8DAE-4D95-9096-B15555958941}" srcOrd="0" destOrd="0" presId="urn:microsoft.com/office/officeart/2005/8/layout/matrix3"/>
    <dgm:cxn modelId="{8D225ADA-8F27-4766-908F-03AB6417890E}" type="presOf" srcId="{199FC890-56FB-4173-9A93-9387F3B36745}" destId="{500E8A4B-EC2D-48BD-9ACD-25141143224B}" srcOrd="0" destOrd="0" presId="urn:microsoft.com/office/officeart/2005/8/layout/matrix3"/>
    <dgm:cxn modelId="{9549C845-5002-4FD6-8212-45B856B0425C}" srcId="{19223750-4DA3-4EB5-AD8F-D6AF27FC0327}" destId="{865F774C-748D-4C9F-83B1-8F5942C7AD7F}" srcOrd="1" destOrd="0" parTransId="{3076A34E-927C-42C1-B1C3-EB095DDB034A}" sibTransId="{1CAD225A-1762-4661-BA5F-96DE06F83C8F}"/>
    <dgm:cxn modelId="{91773B5D-C4FC-4FFE-A3CB-42BE1429AEC6}" type="presOf" srcId="{116C0E78-B258-41A8-8D87-583649F2EB06}" destId="{DED485BD-FDB6-4D54-B138-7C0F27E339A6}" srcOrd="0" destOrd="0" presId="urn:microsoft.com/office/officeart/2005/8/layout/matrix3"/>
    <dgm:cxn modelId="{7FC91084-B4F9-4BD5-B67F-8D9561C41360}" srcId="{19223750-4DA3-4EB5-AD8F-D6AF27FC0327}" destId="{116C0E78-B258-41A8-8D87-583649F2EB06}" srcOrd="2" destOrd="0" parTransId="{F37D957E-F691-440D-B945-2DB42A4B3C0B}" sibTransId="{6DB54D05-EE93-487F-8D3E-AA6FE5173F9E}"/>
    <dgm:cxn modelId="{9AA5F897-CEF6-4796-B84E-EB7BBA96B975}" srcId="{19223750-4DA3-4EB5-AD8F-D6AF27FC0327}" destId="{199FC890-56FB-4173-9A93-9387F3B36745}" srcOrd="3" destOrd="0" parTransId="{0DFD2337-46DE-4690-B825-3593906ED301}" sibTransId="{46CC4F68-D043-4C52-A411-A5379D4CC2C2}"/>
    <dgm:cxn modelId="{97937A64-0E83-4BB1-84E0-72ECAF2F5C16}" type="presParOf" srcId="{6022F9EB-8DAE-4D95-9096-B15555958941}" destId="{1C1A8FD5-29A5-46CD-88A9-DD5B5210E42A}" srcOrd="0" destOrd="0" presId="urn:microsoft.com/office/officeart/2005/8/layout/matrix3"/>
    <dgm:cxn modelId="{3901F85F-92A2-41D0-B7BD-0610103788A1}" type="presParOf" srcId="{6022F9EB-8DAE-4D95-9096-B15555958941}" destId="{739D4E19-D670-4248-9663-B70220346E55}" srcOrd="1" destOrd="0" presId="urn:microsoft.com/office/officeart/2005/8/layout/matrix3"/>
    <dgm:cxn modelId="{A51093FA-1C51-45E1-B8F2-D5097220D448}" type="presParOf" srcId="{6022F9EB-8DAE-4D95-9096-B15555958941}" destId="{74085A66-83D5-4550-A25F-B0BA5491567D}" srcOrd="2" destOrd="0" presId="urn:microsoft.com/office/officeart/2005/8/layout/matrix3"/>
    <dgm:cxn modelId="{29A93D27-AEF8-4274-A47A-62237F24D7AF}" type="presParOf" srcId="{6022F9EB-8DAE-4D95-9096-B15555958941}" destId="{DED485BD-FDB6-4D54-B138-7C0F27E339A6}" srcOrd="3" destOrd="0" presId="urn:microsoft.com/office/officeart/2005/8/layout/matrix3"/>
    <dgm:cxn modelId="{61342381-4E34-4931-AB05-10DBB8F906F4}" type="presParOf" srcId="{6022F9EB-8DAE-4D95-9096-B15555958941}" destId="{500E8A4B-EC2D-48BD-9ACD-25141143224B}" srcOrd="4" destOrd="0" presId="urn:microsoft.com/office/officeart/2005/8/layout/matrix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45A9AA5-6BCE-40A9-8480-226BA8333981}">
      <dsp:nvSpPr>
        <dsp:cNvPr id="0" name=""/>
        <dsp:cNvSpPr/>
      </dsp:nvSpPr>
      <dsp:spPr>
        <a:xfrm>
          <a:off x="7135298" y="2642016"/>
          <a:ext cx="3113390" cy="521768"/>
        </a:xfrm>
        <a:custGeom>
          <a:avLst/>
          <a:gdLst/>
          <a:ahLst/>
          <a:cxnLst/>
          <a:rect l="0" t="0" r="0" b="0"/>
          <a:pathLst>
            <a:path>
              <a:moveTo>
                <a:pt x="0" y="0"/>
              </a:moveTo>
              <a:lnTo>
                <a:pt x="0" y="335085"/>
              </a:lnTo>
              <a:lnTo>
                <a:pt x="3113390" y="335085"/>
              </a:lnTo>
              <a:lnTo>
                <a:pt x="3113390" y="521768"/>
              </a:lnTo>
            </a:path>
          </a:pathLst>
        </a:custGeom>
        <a:noFill/>
        <a:ln w="12700" cap="flat" cmpd="sng" algn="ctr">
          <a:solidFill>
            <a:srgbClr val="128A7A"/>
          </a:solidFill>
          <a:prstDash val="sysDash"/>
          <a:miter lim="800000"/>
        </a:ln>
        <a:effectLst/>
      </dsp:spPr>
      <dsp:style>
        <a:lnRef idx="2">
          <a:scrgbClr r="0" g="0" b="0"/>
        </a:lnRef>
        <a:fillRef idx="0">
          <a:scrgbClr r="0" g="0" b="0"/>
        </a:fillRef>
        <a:effectRef idx="0">
          <a:scrgbClr r="0" g="0" b="0"/>
        </a:effectRef>
        <a:fontRef idx="minor"/>
      </dsp:style>
    </dsp:sp>
    <dsp:sp modelId="{A941F37E-C74D-43EB-BE98-0F535F2AC347}">
      <dsp:nvSpPr>
        <dsp:cNvPr id="0" name=""/>
        <dsp:cNvSpPr/>
      </dsp:nvSpPr>
      <dsp:spPr>
        <a:xfrm>
          <a:off x="7135298" y="2642016"/>
          <a:ext cx="1040227" cy="521768"/>
        </a:xfrm>
        <a:custGeom>
          <a:avLst/>
          <a:gdLst/>
          <a:ahLst/>
          <a:cxnLst/>
          <a:rect l="0" t="0" r="0" b="0"/>
          <a:pathLst>
            <a:path>
              <a:moveTo>
                <a:pt x="0" y="0"/>
              </a:moveTo>
              <a:lnTo>
                <a:pt x="0" y="335085"/>
              </a:lnTo>
              <a:lnTo>
                <a:pt x="1040227" y="335085"/>
              </a:lnTo>
              <a:lnTo>
                <a:pt x="1040227" y="521768"/>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6A1E415-2F19-43FB-9E52-E504B42B0E30}">
      <dsp:nvSpPr>
        <dsp:cNvPr id="0" name=""/>
        <dsp:cNvSpPr/>
      </dsp:nvSpPr>
      <dsp:spPr>
        <a:xfrm>
          <a:off x="6102363" y="2642016"/>
          <a:ext cx="1032934" cy="521768"/>
        </a:xfrm>
        <a:custGeom>
          <a:avLst/>
          <a:gdLst/>
          <a:ahLst/>
          <a:cxnLst/>
          <a:rect l="0" t="0" r="0" b="0"/>
          <a:pathLst>
            <a:path>
              <a:moveTo>
                <a:pt x="1032934" y="0"/>
              </a:moveTo>
              <a:lnTo>
                <a:pt x="1032934" y="335085"/>
              </a:lnTo>
              <a:lnTo>
                <a:pt x="0" y="335085"/>
              </a:lnTo>
              <a:lnTo>
                <a:pt x="0" y="521768"/>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BB07513-0995-40CC-9521-024CBA3C4258}">
      <dsp:nvSpPr>
        <dsp:cNvPr id="0" name=""/>
        <dsp:cNvSpPr/>
      </dsp:nvSpPr>
      <dsp:spPr>
        <a:xfrm>
          <a:off x="4029201" y="3963856"/>
          <a:ext cx="3141827" cy="462263"/>
        </a:xfrm>
        <a:custGeom>
          <a:avLst/>
          <a:gdLst/>
          <a:ahLst/>
          <a:cxnLst/>
          <a:rect l="0" t="0" r="0" b="0"/>
          <a:pathLst>
            <a:path>
              <a:moveTo>
                <a:pt x="0" y="0"/>
              </a:moveTo>
              <a:lnTo>
                <a:pt x="0" y="275580"/>
              </a:lnTo>
              <a:lnTo>
                <a:pt x="3141827" y="275580"/>
              </a:lnTo>
              <a:lnTo>
                <a:pt x="3141827" y="462263"/>
              </a:lnTo>
            </a:path>
          </a:pathLst>
        </a:custGeom>
        <a:noFill/>
        <a:ln w="12700" cap="flat" cmpd="sng" algn="ctr">
          <a:solidFill>
            <a:srgbClr val="128A7A"/>
          </a:solidFill>
          <a:prstDash val="sysDash"/>
          <a:miter lim="800000"/>
        </a:ln>
        <a:effectLst/>
      </dsp:spPr>
      <dsp:style>
        <a:lnRef idx="2">
          <a:scrgbClr r="0" g="0" b="0"/>
        </a:lnRef>
        <a:fillRef idx="0">
          <a:scrgbClr r="0" g="0" b="0"/>
        </a:fillRef>
        <a:effectRef idx="0">
          <a:scrgbClr r="0" g="0" b="0"/>
        </a:effectRef>
        <a:fontRef idx="minor"/>
      </dsp:style>
    </dsp:sp>
    <dsp:sp modelId="{931619A1-C709-4601-9DDD-593B0855BA6C}">
      <dsp:nvSpPr>
        <dsp:cNvPr id="0" name=""/>
        <dsp:cNvSpPr/>
      </dsp:nvSpPr>
      <dsp:spPr>
        <a:xfrm>
          <a:off x="4029201" y="3963856"/>
          <a:ext cx="1068665" cy="462263"/>
        </a:xfrm>
        <a:custGeom>
          <a:avLst/>
          <a:gdLst/>
          <a:ahLst/>
          <a:cxnLst/>
          <a:rect l="0" t="0" r="0" b="0"/>
          <a:pathLst>
            <a:path>
              <a:moveTo>
                <a:pt x="0" y="0"/>
              </a:moveTo>
              <a:lnTo>
                <a:pt x="0" y="275580"/>
              </a:lnTo>
              <a:lnTo>
                <a:pt x="1068665" y="275580"/>
              </a:lnTo>
              <a:lnTo>
                <a:pt x="1068665" y="462263"/>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138AFB1-2821-4E51-9B46-CBEA100063BD}">
      <dsp:nvSpPr>
        <dsp:cNvPr id="0" name=""/>
        <dsp:cNvSpPr/>
      </dsp:nvSpPr>
      <dsp:spPr>
        <a:xfrm>
          <a:off x="2884323" y="3963856"/>
          <a:ext cx="1144878" cy="441941"/>
        </a:xfrm>
        <a:custGeom>
          <a:avLst/>
          <a:gdLst/>
          <a:ahLst/>
          <a:cxnLst/>
          <a:rect l="0" t="0" r="0" b="0"/>
          <a:pathLst>
            <a:path>
              <a:moveTo>
                <a:pt x="1144878" y="0"/>
              </a:moveTo>
              <a:lnTo>
                <a:pt x="1144878" y="255258"/>
              </a:lnTo>
              <a:lnTo>
                <a:pt x="0" y="255258"/>
              </a:lnTo>
              <a:lnTo>
                <a:pt x="0" y="441941"/>
              </a:lnTo>
            </a:path>
          </a:pathLst>
        </a:custGeom>
        <a:noFill/>
        <a:ln w="12700" cap="flat" cmpd="sng" algn="ctr">
          <a:noFill/>
          <a:prstDash val="solid"/>
          <a:miter lim="800000"/>
        </a:ln>
        <a:effectLst/>
      </dsp:spPr>
      <dsp:style>
        <a:lnRef idx="2">
          <a:scrgbClr r="0" g="0" b="0"/>
        </a:lnRef>
        <a:fillRef idx="0">
          <a:scrgbClr r="0" g="0" b="0"/>
        </a:fillRef>
        <a:effectRef idx="0">
          <a:scrgbClr r="0" g="0" b="0"/>
        </a:effectRef>
        <a:fontRef idx="minor"/>
      </dsp:style>
    </dsp:sp>
    <dsp:sp modelId="{90E09FF5-E5D6-43F9-8AE0-317F035356C0}">
      <dsp:nvSpPr>
        <dsp:cNvPr id="0" name=""/>
        <dsp:cNvSpPr/>
      </dsp:nvSpPr>
      <dsp:spPr>
        <a:xfrm>
          <a:off x="887373" y="3963856"/>
          <a:ext cx="3141827" cy="462263"/>
        </a:xfrm>
        <a:custGeom>
          <a:avLst/>
          <a:gdLst/>
          <a:ahLst/>
          <a:cxnLst/>
          <a:rect l="0" t="0" r="0" b="0"/>
          <a:pathLst>
            <a:path>
              <a:moveTo>
                <a:pt x="3141827" y="0"/>
              </a:moveTo>
              <a:lnTo>
                <a:pt x="3141827" y="275580"/>
              </a:lnTo>
              <a:lnTo>
                <a:pt x="0" y="275580"/>
              </a:lnTo>
              <a:lnTo>
                <a:pt x="0" y="462263"/>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F492E53-48FD-4C17-A897-28246D0171EE}">
      <dsp:nvSpPr>
        <dsp:cNvPr id="0" name=""/>
        <dsp:cNvSpPr/>
      </dsp:nvSpPr>
      <dsp:spPr>
        <a:xfrm>
          <a:off x="4029201" y="2642016"/>
          <a:ext cx="3106096" cy="521768"/>
        </a:xfrm>
        <a:custGeom>
          <a:avLst/>
          <a:gdLst/>
          <a:ahLst/>
          <a:cxnLst/>
          <a:rect l="0" t="0" r="0" b="0"/>
          <a:pathLst>
            <a:path>
              <a:moveTo>
                <a:pt x="3106096" y="0"/>
              </a:moveTo>
              <a:lnTo>
                <a:pt x="3106096" y="335085"/>
              </a:lnTo>
              <a:lnTo>
                <a:pt x="0" y="335085"/>
              </a:lnTo>
              <a:lnTo>
                <a:pt x="0" y="521768"/>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A532728-AB00-4C78-A44F-C065D7AF0126}">
      <dsp:nvSpPr>
        <dsp:cNvPr id="0" name=""/>
        <dsp:cNvSpPr/>
      </dsp:nvSpPr>
      <dsp:spPr>
        <a:xfrm>
          <a:off x="7088264" y="1804351"/>
          <a:ext cx="91440" cy="217601"/>
        </a:xfrm>
        <a:custGeom>
          <a:avLst/>
          <a:gdLst/>
          <a:ahLst/>
          <a:cxnLst/>
          <a:rect l="0" t="0" r="0" b="0"/>
          <a:pathLst>
            <a:path>
              <a:moveTo>
                <a:pt x="45720" y="0"/>
              </a:moveTo>
              <a:lnTo>
                <a:pt x="45720" y="30918"/>
              </a:lnTo>
              <a:lnTo>
                <a:pt x="47033" y="30918"/>
              </a:lnTo>
              <a:lnTo>
                <a:pt x="47033" y="217601"/>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848E518-59EB-48C6-838C-E21E09EA8316}">
      <dsp:nvSpPr>
        <dsp:cNvPr id="0" name=""/>
        <dsp:cNvSpPr/>
      </dsp:nvSpPr>
      <dsp:spPr>
        <a:xfrm>
          <a:off x="6361350" y="1004279"/>
          <a:ext cx="1545268" cy="80007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12899" numCol="1" spcCol="1270" anchor="ctr" anchorCtr="0">
          <a:noAutofit/>
        </a:bodyPr>
        <a:lstStyle/>
        <a:p>
          <a:pPr lvl="0" algn="ctr" defTabSz="711200">
            <a:lnSpc>
              <a:spcPct val="90000"/>
            </a:lnSpc>
            <a:spcBef>
              <a:spcPct val="0"/>
            </a:spcBef>
            <a:spcAft>
              <a:spcPct val="35000"/>
            </a:spcAft>
          </a:pPr>
          <a:r>
            <a:rPr lang="de-DE" sz="1600" kern="1200" dirty="0" smtClean="0"/>
            <a:t>Researcher</a:t>
          </a:r>
          <a:endParaRPr lang="de-DE" sz="1600" kern="1200" dirty="0"/>
        </a:p>
      </dsp:txBody>
      <dsp:txXfrm>
        <a:off x="6361350" y="1004279"/>
        <a:ext cx="1545268" cy="800071"/>
      </dsp:txXfrm>
    </dsp:sp>
    <dsp:sp modelId="{86967F71-A5D4-4C2F-8E79-6DBA8C2A3456}">
      <dsp:nvSpPr>
        <dsp:cNvPr id="0" name=""/>
        <dsp:cNvSpPr/>
      </dsp:nvSpPr>
      <dsp:spPr>
        <a:xfrm>
          <a:off x="6675364" y="1351396"/>
          <a:ext cx="1390741" cy="266690"/>
        </a:xfrm>
        <a:prstGeom prst="rect">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3180" tIns="10795" rIns="43180" bIns="10795" numCol="1" spcCol="1270" anchor="ctr" anchorCtr="0">
          <a:noAutofit/>
        </a:bodyPr>
        <a:lstStyle/>
        <a:p>
          <a:pPr lvl="0" algn="r" defTabSz="755650">
            <a:lnSpc>
              <a:spcPct val="90000"/>
            </a:lnSpc>
            <a:spcBef>
              <a:spcPct val="0"/>
            </a:spcBef>
            <a:spcAft>
              <a:spcPct val="35000"/>
            </a:spcAft>
          </a:pPr>
          <a:endParaRPr lang="de-DE" sz="1700" kern="1200"/>
        </a:p>
      </dsp:txBody>
      <dsp:txXfrm>
        <a:off x="6675364" y="1351396"/>
        <a:ext cx="1390741" cy="266690"/>
      </dsp:txXfrm>
    </dsp:sp>
    <dsp:sp modelId="{164CD350-50F4-42D0-BBB1-3DCE02D7D434}">
      <dsp:nvSpPr>
        <dsp:cNvPr id="0" name=""/>
        <dsp:cNvSpPr/>
      </dsp:nvSpPr>
      <dsp:spPr>
        <a:xfrm>
          <a:off x="6992863" y="2021952"/>
          <a:ext cx="284870" cy="62006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112899" numCol="1" spcCol="1270" anchor="ctr" anchorCtr="0">
          <a:noAutofit/>
        </a:bodyPr>
        <a:lstStyle/>
        <a:p>
          <a:pPr lvl="0" algn="ctr" defTabSz="355600">
            <a:lnSpc>
              <a:spcPct val="90000"/>
            </a:lnSpc>
            <a:spcBef>
              <a:spcPct val="0"/>
            </a:spcBef>
            <a:spcAft>
              <a:spcPct val="35000"/>
            </a:spcAft>
          </a:pPr>
          <a:endParaRPr lang="de-DE" sz="800" kern="1200" dirty="0"/>
        </a:p>
      </dsp:txBody>
      <dsp:txXfrm>
        <a:off x="6992863" y="2021952"/>
        <a:ext cx="284870" cy="620063"/>
      </dsp:txXfrm>
    </dsp:sp>
    <dsp:sp modelId="{001B7BE0-2EC8-4886-B057-CFEF31D82B29}">
      <dsp:nvSpPr>
        <dsp:cNvPr id="0" name=""/>
        <dsp:cNvSpPr/>
      </dsp:nvSpPr>
      <dsp:spPr>
        <a:xfrm>
          <a:off x="6520837" y="2523727"/>
          <a:ext cx="1390741" cy="266690"/>
        </a:xfrm>
        <a:prstGeom prst="rect">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3180" tIns="10795" rIns="43180" bIns="10795" numCol="1" spcCol="1270" anchor="ctr" anchorCtr="0">
          <a:noAutofit/>
        </a:bodyPr>
        <a:lstStyle/>
        <a:p>
          <a:pPr lvl="0" algn="r" defTabSz="755650">
            <a:lnSpc>
              <a:spcPct val="90000"/>
            </a:lnSpc>
            <a:spcBef>
              <a:spcPct val="0"/>
            </a:spcBef>
            <a:spcAft>
              <a:spcPct val="35000"/>
            </a:spcAft>
          </a:pPr>
          <a:endParaRPr lang="de-DE" sz="1700" kern="1200"/>
        </a:p>
      </dsp:txBody>
      <dsp:txXfrm>
        <a:off x="6520837" y="2523727"/>
        <a:ext cx="1390741" cy="266690"/>
      </dsp:txXfrm>
    </dsp:sp>
    <dsp:sp modelId="{8DCB140B-38E8-4A83-9DDC-D3F4C33FD4E7}">
      <dsp:nvSpPr>
        <dsp:cNvPr id="0" name=""/>
        <dsp:cNvSpPr/>
      </dsp:nvSpPr>
      <dsp:spPr>
        <a:xfrm>
          <a:off x="3256567" y="3163785"/>
          <a:ext cx="1545268" cy="80007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12899" numCol="1" spcCol="1270" anchor="ctr" anchorCtr="0">
          <a:noAutofit/>
        </a:bodyPr>
        <a:lstStyle/>
        <a:p>
          <a:pPr lvl="0" algn="ctr" defTabSz="711200">
            <a:lnSpc>
              <a:spcPct val="90000"/>
            </a:lnSpc>
            <a:spcBef>
              <a:spcPct val="0"/>
            </a:spcBef>
            <a:spcAft>
              <a:spcPct val="35000"/>
            </a:spcAft>
          </a:pPr>
          <a:r>
            <a:rPr lang="de-DE" sz="1600" kern="1200" dirty="0" err="1" smtClean="0"/>
            <a:t>Social</a:t>
          </a:r>
          <a:r>
            <a:rPr lang="de-DE" sz="1600" kern="1200" dirty="0" smtClean="0"/>
            <a:t> </a:t>
          </a:r>
          <a:r>
            <a:rPr lang="de-DE" sz="1600" kern="1200" dirty="0" err="1" smtClean="0"/>
            <a:t>Sciences</a:t>
          </a:r>
          <a:endParaRPr lang="de-DE" sz="1600" kern="1200" dirty="0" smtClean="0"/>
        </a:p>
        <a:p>
          <a:pPr lvl="0" algn="ctr" defTabSz="711200">
            <a:lnSpc>
              <a:spcPct val="90000"/>
            </a:lnSpc>
            <a:spcBef>
              <a:spcPct val="0"/>
            </a:spcBef>
            <a:spcAft>
              <a:spcPct val="35000"/>
            </a:spcAft>
          </a:pPr>
          <a:r>
            <a:rPr lang="de-DE" sz="1600" kern="1200" dirty="0" smtClean="0"/>
            <a:t>CESSDA ERIC</a:t>
          </a:r>
          <a:endParaRPr lang="de-DE" sz="1600" kern="1200" dirty="0"/>
        </a:p>
      </dsp:txBody>
      <dsp:txXfrm>
        <a:off x="3256567" y="3163785"/>
        <a:ext cx="1545268" cy="800071"/>
      </dsp:txXfrm>
    </dsp:sp>
    <dsp:sp modelId="{D0E77E62-3F4B-454F-91E7-192B00E5B8F0}">
      <dsp:nvSpPr>
        <dsp:cNvPr id="0" name=""/>
        <dsp:cNvSpPr/>
      </dsp:nvSpPr>
      <dsp:spPr>
        <a:xfrm>
          <a:off x="3565620" y="3786063"/>
          <a:ext cx="1390741" cy="266690"/>
        </a:xfrm>
        <a:prstGeom prst="rect">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3180" tIns="10795" rIns="43180" bIns="10795" numCol="1" spcCol="1270" anchor="ctr" anchorCtr="0">
          <a:noAutofit/>
        </a:bodyPr>
        <a:lstStyle/>
        <a:p>
          <a:pPr lvl="0" algn="r" defTabSz="755650">
            <a:lnSpc>
              <a:spcPct val="90000"/>
            </a:lnSpc>
            <a:spcBef>
              <a:spcPct val="0"/>
            </a:spcBef>
            <a:spcAft>
              <a:spcPct val="35000"/>
            </a:spcAft>
          </a:pPr>
          <a:endParaRPr lang="de-DE" sz="1700" kern="1200"/>
        </a:p>
      </dsp:txBody>
      <dsp:txXfrm>
        <a:off x="3565620" y="3786063"/>
        <a:ext cx="1390741" cy="266690"/>
      </dsp:txXfrm>
    </dsp:sp>
    <dsp:sp modelId="{AD488253-DC29-405B-A908-FAFA989214C0}">
      <dsp:nvSpPr>
        <dsp:cNvPr id="0" name=""/>
        <dsp:cNvSpPr/>
      </dsp:nvSpPr>
      <dsp:spPr>
        <a:xfrm>
          <a:off x="114739" y="4426120"/>
          <a:ext cx="1545268" cy="80007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12899" numCol="1" spcCol="1270" anchor="ctr" anchorCtr="0">
          <a:noAutofit/>
        </a:bodyPr>
        <a:lstStyle/>
        <a:p>
          <a:pPr lvl="0" algn="ctr" defTabSz="711200">
            <a:lnSpc>
              <a:spcPct val="90000"/>
            </a:lnSpc>
            <a:spcBef>
              <a:spcPct val="0"/>
            </a:spcBef>
            <a:spcAft>
              <a:spcPct val="35000"/>
            </a:spcAft>
          </a:pPr>
          <a:r>
            <a:rPr lang="de-DE" sz="1600" kern="1200" dirty="0" smtClean="0"/>
            <a:t>Member State Infrastructure A</a:t>
          </a:r>
          <a:endParaRPr lang="de-DE" sz="1600" kern="1200" dirty="0"/>
        </a:p>
      </dsp:txBody>
      <dsp:txXfrm>
        <a:off x="114739" y="4426120"/>
        <a:ext cx="1545268" cy="800071"/>
      </dsp:txXfrm>
    </dsp:sp>
    <dsp:sp modelId="{9EA29E63-5DB2-41E6-83AE-C8F7D99FCBC6}">
      <dsp:nvSpPr>
        <dsp:cNvPr id="0" name=""/>
        <dsp:cNvSpPr/>
      </dsp:nvSpPr>
      <dsp:spPr>
        <a:xfrm>
          <a:off x="423793" y="5048398"/>
          <a:ext cx="1390741" cy="266690"/>
        </a:xfrm>
        <a:prstGeom prst="rect">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3180" tIns="10795" rIns="43180" bIns="10795" numCol="1" spcCol="1270" anchor="ctr" anchorCtr="0">
          <a:noAutofit/>
        </a:bodyPr>
        <a:lstStyle/>
        <a:p>
          <a:pPr lvl="0" algn="r" defTabSz="755650">
            <a:lnSpc>
              <a:spcPct val="90000"/>
            </a:lnSpc>
            <a:spcBef>
              <a:spcPct val="0"/>
            </a:spcBef>
            <a:spcAft>
              <a:spcPct val="35000"/>
            </a:spcAft>
          </a:pPr>
          <a:endParaRPr lang="de-DE" sz="1700" kern="1200"/>
        </a:p>
      </dsp:txBody>
      <dsp:txXfrm>
        <a:off x="423793" y="5048398"/>
        <a:ext cx="1390741" cy="266690"/>
      </dsp:txXfrm>
    </dsp:sp>
    <dsp:sp modelId="{F47BFDAC-FC34-489E-9A09-8657EF37141B}">
      <dsp:nvSpPr>
        <dsp:cNvPr id="0" name=""/>
        <dsp:cNvSpPr/>
      </dsp:nvSpPr>
      <dsp:spPr>
        <a:xfrm>
          <a:off x="2111688" y="4405798"/>
          <a:ext cx="1545268" cy="80007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0" rIns="10160" bIns="112899" numCol="1" spcCol="1270" anchor="ctr" anchorCtr="0">
          <a:noAutofit/>
        </a:bodyPr>
        <a:lstStyle/>
        <a:p>
          <a:pPr lvl="0" algn="ctr" defTabSz="711200">
            <a:lnSpc>
              <a:spcPct val="90000"/>
            </a:lnSpc>
            <a:spcBef>
              <a:spcPct val="0"/>
            </a:spcBef>
            <a:spcAft>
              <a:spcPct val="35000"/>
            </a:spcAft>
          </a:pPr>
          <a:r>
            <a:rPr lang="de-DE" sz="1600" kern="1200" dirty="0" smtClean="0"/>
            <a:t>AUSSDA</a:t>
          </a:r>
        </a:p>
      </dsp:txBody>
      <dsp:txXfrm>
        <a:off x="2111688" y="4405798"/>
        <a:ext cx="1545268" cy="800071"/>
      </dsp:txXfrm>
    </dsp:sp>
    <dsp:sp modelId="{A94BDABA-7BC8-483B-8E49-A8FDE719BE02}">
      <dsp:nvSpPr>
        <dsp:cNvPr id="0" name=""/>
        <dsp:cNvSpPr/>
      </dsp:nvSpPr>
      <dsp:spPr>
        <a:xfrm>
          <a:off x="2370342" y="4905650"/>
          <a:ext cx="1519079" cy="474221"/>
        </a:xfrm>
        <a:prstGeom prst="rect">
          <a:avLst/>
        </a:prstGeom>
        <a:gradFill flip="none" rotWithShape="0">
          <a:gsLst>
            <a:gs pos="0">
              <a:srgbClr val="128A7A">
                <a:tint val="66000"/>
                <a:satMod val="160000"/>
              </a:srgbClr>
            </a:gs>
            <a:gs pos="50000">
              <a:srgbClr val="128A7A">
                <a:tint val="44500"/>
                <a:satMod val="160000"/>
              </a:srgbClr>
            </a:gs>
            <a:gs pos="100000">
              <a:srgbClr val="128A7A">
                <a:tint val="23500"/>
                <a:satMod val="160000"/>
              </a:srgbClr>
            </a:gs>
          </a:gsLst>
          <a:path path="circle">
            <a:fillToRect l="50000" t="50000" r="50000" b="50000"/>
          </a:path>
          <a:tileRect/>
        </a:gradFill>
        <a:ln w="28575" cap="flat" cmpd="sng" algn="ctr">
          <a:solidFill>
            <a:schemeClr val="tx2"/>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5560" tIns="8890" rIns="35560" bIns="8890" numCol="1" spcCol="1270" anchor="ctr" anchorCtr="0">
          <a:noAutofit/>
        </a:bodyPr>
        <a:lstStyle/>
        <a:p>
          <a:pPr lvl="0" algn="ctr" defTabSz="622300">
            <a:lnSpc>
              <a:spcPct val="90000"/>
            </a:lnSpc>
            <a:spcBef>
              <a:spcPct val="0"/>
            </a:spcBef>
            <a:spcAft>
              <a:spcPct val="35000"/>
            </a:spcAft>
          </a:pPr>
          <a:r>
            <a:rPr lang="de-DE" sz="1400" kern="1200" dirty="0" smtClean="0"/>
            <a:t>Technical </a:t>
          </a:r>
          <a:r>
            <a:rPr lang="de-DE" sz="1400" kern="1200" dirty="0" err="1" smtClean="0"/>
            <a:t>Implementations</a:t>
          </a:r>
          <a:endParaRPr lang="de-DE" sz="1400" kern="1200" dirty="0"/>
        </a:p>
      </dsp:txBody>
      <dsp:txXfrm>
        <a:off x="2370342" y="4905650"/>
        <a:ext cx="1519079" cy="474221"/>
      </dsp:txXfrm>
    </dsp:sp>
    <dsp:sp modelId="{EB1A5048-64A7-4E90-A9DA-6435C98254A7}">
      <dsp:nvSpPr>
        <dsp:cNvPr id="0" name=""/>
        <dsp:cNvSpPr/>
      </dsp:nvSpPr>
      <dsp:spPr>
        <a:xfrm>
          <a:off x="4325232" y="4426120"/>
          <a:ext cx="1545268" cy="80007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36000" rIns="10160" bIns="112899" numCol="1" spcCol="1270" anchor="ctr" anchorCtr="0">
          <a:noAutofit/>
        </a:bodyPr>
        <a:lstStyle/>
        <a:p>
          <a:pPr lvl="0" algn="ctr" defTabSz="711200">
            <a:lnSpc>
              <a:spcPct val="90000"/>
            </a:lnSpc>
            <a:spcBef>
              <a:spcPct val="0"/>
            </a:spcBef>
            <a:spcAft>
              <a:spcPct val="35000"/>
            </a:spcAft>
          </a:pPr>
          <a:r>
            <a:rPr lang="de-DE" sz="1600" kern="1200" dirty="0" smtClean="0"/>
            <a:t>Member State Infrastructure C</a:t>
          </a:r>
          <a:endParaRPr lang="de-DE" sz="1600" kern="1200" dirty="0"/>
        </a:p>
      </dsp:txBody>
      <dsp:txXfrm>
        <a:off x="4325232" y="4426120"/>
        <a:ext cx="1545268" cy="800071"/>
      </dsp:txXfrm>
    </dsp:sp>
    <dsp:sp modelId="{96AEAD63-BAEA-4440-877A-BAE6642D28ED}">
      <dsp:nvSpPr>
        <dsp:cNvPr id="0" name=""/>
        <dsp:cNvSpPr/>
      </dsp:nvSpPr>
      <dsp:spPr>
        <a:xfrm>
          <a:off x="4634286" y="5048398"/>
          <a:ext cx="1390741" cy="266690"/>
        </a:xfrm>
        <a:prstGeom prst="rect">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3180" tIns="10795" rIns="43180" bIns="10795" numCol="1" spcCol="1270" anchor="ctr" anchorCtr="0">
          <a:noAutofit/>
        </a:bodyPr>
        <a:lstStyle/>
        <a:p>
          <a:pPr lvl="0" algn="r" defTabSz="755650">
            <a:lnSpc>
              <a:spcPct val="90000"/>
            </a:lnSpc>
            <a:spcBef>
              <a:spcPct val="0"/>
            </a:spcBef>
            <a:spcAft>
              <a:spcPct val="35000"/>
            </a:spcAft>
          </a:pPr>
          <a:endParaRPr lang="de-DE" sz="1700" kern="1200"/>
        </a:p>
      </dsp:txBody>
      <dsp:txXfrm>
        <a:off x="4634286" y="5048398"/>
        <a:ext cx="1390741" cy="266690"/>
      </dsp:txXfrm>
    </dsp:sp>
    <dsp:sp modelId="{B0CF83E8-8D9A-46E9-8331-216A43BE27FB}">
      <dsp:nvSpPr>
        <dsp:cNvPr id="0" name=""/>
        <dsp:cNvSpPr/>
      </dsp:nvSpPr>
      <dsp:spPr>
        <a:xfrm>
          <a:off x="6398395" y="4426120"/>
          <a:ext cx="1545268" cy="80007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12899" numCol="1" spcCol="1270" anchor="ctr" anchorCtr="0">
          <a:noAutofit/>
        </a:bodyPr>
        <a:lstStyle/>
        <a:p>
          <a:pPr lvl="0" algn="ctr" defTabSz="711200">
            <a:lnSpc>
              <a:spcPct val="90000"/>
            </a:lnSpc>
            <a:spcBef>
              <a:spcPct val="0"/>
            </a:spcBef>
            <a:spcAft>
              <a:spcPct val="35000"/>
            </a:spcAft>
          </a:pPr>
          <a:r>
            <a:rPr lang="de-DE" sz="1600" kern="1200" dirty="0" err="1" smtClean="0"/>
            <a:t>more</a:t>
          </a:r>
          <a:r>
            <a:rPr lang="de-DE" sz="1600" kern="1200" dirty="0" smtClean="0"/>
            <a:t>…</a:t>
          </a:r>
          <a:endParaRPr lang="de-DE" sz="1600" kern="1200" dirty="0"/>
        </a:p>
      </dsp:txBody>
      <dsp:txXfrm>
        <a:off x="6398395" y="4426120"/>
        <a:ext cx="1545268" cy="800071"/>
      </dsp:txXfrm>
    </dsp:sp>
    <dsp:sp modelId="{FE70019A-FA6F-4E1C-813B-DF8DAFBFC0E3}">
      <dsp:nvSpPr>
        <dsp:cNvPr id="0" name=""/>
        <dsp:cNvSpPr/>
      </dsp:nvSpPr>
      <dsp:spPr>
        <a:xfrm>
          <a:off x="6707448" y="5048398"/>
          <a:ext cx="1390741" cy="266690"/>
        </a:xfrm>
        <a:prstGeom prst="rect">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3180" tIns="10795" rIns="43180" bIns="10795" numCol="1" spcCol="1270" anchor="ctr" anchorCtr="0">
          <a:noAutofit/>
        </a:bodyPr>
        <a:lstStyle/>
        <a:p>
          <a:pPr lvl="0" algn="r" defTabSz="755650">
            <a:lnSpc>
              <a:spcPct val="90000"/>
            </a:lnSpc>
            <a:spcBef>
              <a:spcPct val="0"/>
            </a:spcBef>
            <a:spcAft>
              <a:spcPct val="35000"/>
            </a:spcAft>
          </a:pPr>
          <a:endParaRPr lang="de-DE" sz="1700" kern="1200"/>
        </a:p>
      </dsp:txBody>
      <dsp:txXfrm>
        <a:off x="6707448" y="5048398"/>
        <a:ext cx="1390741" cy="266690"/>
      </dsp:txXfrm>
    </dsp:sp>
    <dsp:sp modelId="{EE15A11F-BDAF-4C95-8023-7AC30F00D12B}">
      <dsp:nvSpPr>
        <dsp:cNvPr id="0" name=""/>
        <dsp:cNvSpPr/>
      </dsp:nvSpPr>
      <dsp:spPr>
        <a:xfrm>
          <a:off x="5329729" y="3163785"/>
          <a:ext cx="1545268" cy="800071"/>
        </a:xfrm>
        <a:prstGeom prst="rect">
          <a:avLst/>
        </a:prstGeom>
        <a:solidFill>
          <a:schemeClr val="accent1"/>
        </a:solidFill>
        <a:ln w="12700" cap="flat" cmpd="sng" algn="ctr">
          <a:solidFill>
            <a:schemeClr val="accent1">
              <a:shade val="50000"/>
            </a:schemeClr>
          </a:solidFill>
          <a:prstDash val="solid"/>
          <a:miter lim="800000"/>
        </a:ln>
        <a:effectLst/>
      </dsp:spPr>
      <dsp:style>
        <a:lnRef idx="2">
          <a:schemeClr val="accent1">
            <a:shade val="50000"/>
          </a:schemeClr>
        </a:lnRef>
        <a:fillRef idx="1">
          <a:schemeClr val="accent1"/>
        </a:fillRef>
        <a:effectRef idx="0">
          <a:schemeClr val="accent1"/>
        </a:effectRef>
        <a:fontRef idx="minor">
          <a:schemeClr val="lt1"/>
        </a:fontRef>
      </dsp:style>
      <dsp:txBody>
        <a:bodyPr spcFirstLastPara="0" vert="horz" wrap="square" lIns="10160" tIns="10160" rIns="10160" bIns="112899" numCol="1" spcCol="1270" anchor="ctr" anchorCtr="0">
          <a:noAutofit/>
        </a:bodyPr>
        <a:lstStyle/>
        <a:p>
          <a:pPr lvl="0" algn="ctr" defTabSz="711200">
            <a:lnSpc>
              <a:spcPct val="90000"/>
            </a:lnSpc>
            <a:spcBef>
              <a:spcPct val="0"/>
            </a:spcBef>
            <a:spcAft>
              <a:spcPct val="35000"/>
            </a:spcAft>
          </a:pPr>
          <a:r>
            <a:rPr lang="de-DE" sz="1600" kern="1200" dirty="0" smtClean="0"/>
            <a:t>Domain B</a:t>
          </a:r>
          <a:endParaRPr lang="de-DE" sz="1600" kern="1200" dirty="0"/>
        </a:p>
      </dsp:txBody>
      <dsp:txXfrm>
        <a:off x="5329729" y="3163785"/>
        <a:ext cx="1545268" cy="800071"/>
      </dsp:txXfrm>
    </dsp:sp>
    <dsp:sp modelId="{F3347824-EB8A-4CD7-BE55-BCDD615AB62C}">
      <dsp:nvSpPr>
        <dsp:cNvPr id="0" name=""/>
        <dsp:cNvSpPr/>
      </dsp:nvSpPr>
      <dsp:spPr>
        <a:xfrm>
          <a:off x="5638783" y="3786063"/>
          <a:ext cx="1390741" cy="266690"/>
        </a:xfrm>
        <a:prstGeom prst="rect">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3180" tIns="10795" rIns="43180" bIns="10795" numCol="1" spcCol="1270" anchor="ctr" anchorCtr="0">
          <a:noAutofit/>
        </a:bodyPr>
        <a:lstStyle/>
        <a:p>
          <a:pPr lvl="0" algn="r" defTabSz="755650">
            <a:lnSpc>
              <a:spcPct val="90000"/>
            </a:lnSpc>
            <a:spcBef>
              <a:spcPct val="0"/>
            </a:spcBef>
            <a:spcAft>
              <a:spcPct val="35000"/>
            </a:spcAft>
          </a:pPr>
          <a:endParaRPr lang="de-DE" sz="1700" kern="1200"/>
        </a:p>
      </dsp:txBody>
      <dsp:txXfrm>
        <a:off x="5638783" y="3786063"/>
        <a:ext cx="1390741" cy="266690"/>
      </dsp:txXfrm>
    </dsp:sp>
    <dsp:sp modelId="{6390B815-1CE8-463D-9952-C1261C9465F6}">
      <dsp:nvSpPr>
        <dsp:cNvPr id="0" name=""/>
        <dsp:cNvSpPr/>
      </dsp:nvSpPr>
      <dsp:spPr>
        <a:xfrm>
          <a:off x="7402891" y="3163785"/>
          <a:ext cx="1545268" cy="80007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12899" numCol="1" spcCol="1270" anchor="ctr" anchorCtr="0">
          <a:noAutofit/>
        </a:bodyPr>
        <a:lstStyle/>
        <a:p>
          <a:pPr lvl="0" algn="ctr" defTabSz="711200">
            <a:lnSpc>
              <a:spcPct val="90000"/>
            </a:lnSpc>
            <a:spcBef>
              <a:spcPct val="0"/>
            </a:spcBef>
            <a:spcAft>
              <a:spcPct val="35000"/>
            </a:spcAft>
          </a:pPr>
          <a:r>
            <a:rPr lang="de-DE" sz="1600" kern="1200" dirty="0" smtClean="0"/>
            <a:t>Domain C</a:t>
          </a:r>
          <a:endParaRPr lang="de-DE" sz="1600" kern="1200" dirty="0"/>
        </a:p>
      </dsp:txBody>
      <dsp:txXfrm>
        <a:off x="7402891" y="3163785"/>
        <a:ext cx="1545268" cy="800071"/>
      </dsp:txXfrm>
    </dsp:sp>
    <dsp:sp modelId="{E483749B-5B8A-430F-8D9B-2DB728A42AE0}">
      <dsp:nvSpPr>
        <dsp:cNvPr id="0" name=""/>
        <dsp:cNvSpPr/>
      </dsp:nvSpPr>
      <dsp:spPr>
        <a:xfrm>
          <a:off x="7711945" y="3786063"/>
          <a:ext cx="1390741" cy="266690"/>
        </a:xfrm>
        <a:prstGeom prst="rect">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3180" tIns="10795" rIns="43180" bIns="10795" numCol="1" spcCol="1270" anchor="ctr" anchorCtr="0">
          <a:noAutofit/>
        </a:bodyPr>
        <a:lstStyle/>
        <a:p>
          <a:pPr lvl="0" algn="r" defTabSz="755650">
            <a:lnSpc>
              <a:spcPct val="90000"/>
            </a:lnSpc>
            <a:spcBef>
              <a:spcPct val="0"/>
            </a:spcBef>
            <a:spcAft>
              <a:spcPct val="35000"/>
            </a:spcAft>
          </a:pPr>
          <a:endParaRPr lang="de-DE" sz="1700" kern="1200"/>
        </a:p>
      </dsp:txBody>
      <dsp:txXfrm>
        <a:off x="7711945" y="3786063"/>
        <a:ext cx="1390741" cy="266690"/>
      </dsp:txXfrm>
    </dsp:sp>
    <dsp:sp modelId="{6F3EE119-2583-4164-A4ED-4F52CA0E47D2}">
      <dsp:nvSpPr>
        <dsp:cNvPr id="0" name=""/>
        <dsp:cNvSpPr/>
      </dsp:nvSpPr>
      <dsp:spPr>
        <a:xfrm>
          <a:off x="9476054" y="3163785"/>
          <a:ext cx="1545268" cy="80007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12899" numCol="1" spcCol="1270" anchor="ctr" anchorCtr="0">
          <a:noAutofit/>
        </a:bodyPr>
        <a:lstStyle/>
        <a:p>
          <a:pPr lvl="0" algn="ctr" defTabSz="711200">
            <a:lnSpc>
              <a:spcPct val="90000"/>
            </a:lnSpc>
            <a:spcBef>
              <a:spcPct val="0"/>
            </a:spcBef>
            <a:spcAft>
              <a:spcPct val="35000"/>
            </a:spcAft>
          </a:pPr>
          <a:r>
            <a:rPr lang="de-DE" sz="1600" kern="1200" dirty="0" err="1" smtClean="0"/>
            <a:t>more</a:t>
          </a:r>
          <a:r>
            <a:rPr lang="de-DE" sz="1600" kern="1200" dirty="0" smtClean="0"/>
            <a:t>…</a:t>
          </a:r>
          <a:endParaRPr lang="de-DE" sz="1600" kern="1200" dirty="0"/>
        </a:p>
      </dsp:txBody>
      <dsp:txXfrm>
        <a:off x="9476054" y="3163785"/>
        <a:ext cx="1545268" cy="800071"/>
      </dsp:txXfrm>
    </dsp:sp>
    <dsp:sp modelId="{75CAEB18-D040-4E25-944F-0A3081BE1E17}">
      <dsp:nvSpPr>
        <dsp:cNvPr id="0" name=""/>
        <dsp:cNvSpPr/>
      </dsp:nvSpPr>
      <dsp:spPr>
        <a:xfrm>
          <a:off x="9785107" y="3786063"/>
          <a:ext cx="1390741" cy="266690"/>
        </a:xfrm>
        <a:prstGeom prst="rect">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3180" tIns="10795" rIns="43180" bIns="10795" numCol="1" spcCol="1270" anchor="ctr" anchorCtr="0">
          <a:noAutofit/>
        </a:bodyPr>
        <a:lstStyle/>
        <a:p>
          <a:pPr lvl="0" algn="r" defTabSz="755650">
            <a:lnSpc>
              <a:spcPct val="90000"/>
            </a:lnSpc>
            <a:spcBef>
              <a:spcPct val="0"/>
            </a:spcBef>
            <a:spcAft>
              <a:spcPct val="35000"/>
            </a:spcAft>
          </a:pPr>
          <a:endParaRPr lang="de-DE" sz="1700" kern="1200"/>
        </a:p>
      </dsp:txBody>
      <dsp:txXfrm>
        <a:off x="9785107" y="3786063"/>
        <a:ext cx="1390741" cy="26669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B20410D-FFD9-4641-A8AC-82FDB107A61F}">
      <dsp:nvSpPr>
        <dsp:cNvPr id="0" name=""/>
        <dsp:cNvSpPr/>
      </dsp:nvSpPr>
      <dsp:spPr>
        <a:xfrm>
          <a:off x="3005150" y="1748816"/>
          <a:ext cx="1709200" cy="449112"/>
        </a:xfrm>
        <a:custGeom>
          <a:avLst/>
          <a:gdLst/>
          <a:ahLst/>
          <a:cxnLst/>
          <a:rect l="0" t="0" r="0" b="0"/>
          <a:pathLst>
            <a:path>
              <a:moveTo>
                <a:pt x="0" y="449112"/>
              </a:moveTo>
              <a:lnTo>
                <a:pt x="1709200" y="0"/>
              </a:lnTo>
            </a:path>
          </a:pathLst>
        </a:custGeom>
        <a:noFill/>
        <a:ln w="12700" cap="flat" cmpd="sng" algn="ctr">
          <a:noFill/>
          <a:prstDash val="solid"/>
          <a:miter lim="800000"/>
        </a:ln>
        <a:effectLst/>
      </dsp:spPr>
      <dsp:style>
        <a:lnRef idx="2">
          <a:scrgbClr r="0" g="0" b="0"/>
        </a:lnRef>
        <a:fillRef idx="0">
          <a:scrgbClr r="0" g="0" b="0"/>
        </a:fillRef>
        <a:effectRef idx="0">
          <a:scrgbClr r="0" g="0" b="0"/>
        </a:effectRef>
        <a:fontRef idx="minor"/>
      </dsp:style>
    </dsp:sp>
    <dsp:sp modelId="{4229CDA2-DEBC-416E-80ED-930990BBDD22}">
      <dsp:nvSpPr>
        <dsp:cNvPr id="0" name=""/>
        <dsp:cNvSpPr/>
      </dsp:nvSpPr>
      <dsp:spPr>
        <a:xfrm>
          <a:off x="3005150" y="2197928"/>
          <a:ext cx="3792484" cy="496756"/>
        </a:xfrm>
        <a:custGeom>
          <a:avLst/>
          <a:gdLst/>
          <a:ahLst/>
          <a:cxnLst/>
          <a:rect l="0" t="0" r="0" b="0"/>
          <a:pathLst>
            <a:path>
              <a:moveTo>
                <a:pt x="0" y="0"/>
              </a:moveTo>
              <a:lnTo>
                <a:pt x="3492414" y="0"/>
              </a:lnTo>
              <a:lnTo>
                <a:pt x="3492414" y="496756"/>
              </a:lnTo>
              <a:lnTo>
                <a:pt x="3792484" y="496756"/>
              </a:lnTo>
            </a:path>
          </a:pathLst>
        </a:custGeom>
        <a:noFill/>
        <a:ln w="12700" cap="flat" cmpd="sng" algn="ctr">
          <a:noFill/>
          <a:prstDash val="solid"/>
          <a:miter lim="800000"/>
        </a:ln>
        <a:effectLst/>
      </dsp:spPr>
      <dsp:style>
        <a:lnRef idx="2">
          <a:scrgbClr r="0" g="0" b="0"/>
        </a:lnRef>
        <a:fillRef idx="0">
          <a:scrgbClr r="0" g="0" b="0"/>
        </a:fillRef>
        <a:effectRef idx="0">
          <a:scrgbClr r="0" g="0" b="0"/>
        </a:effectRef>
        <a:fontRef idx="minor"/>
      </dsp:style>
    </dsp:sp>
    <dsp:sp modelId="{B578D9BE-BD2A-4353-800F-4A9E5A776072}">
      <dsp:nvSpPr>
        <dsp:cNvPr id="0" name=""/>
        <dsp:cNvSpPr/>
      </dsp:nvSpPr>
      <dsp:spPr>
        <a:xfrm>
          <a:off x="3005150" y="2197928"/>
          <a:ext cx="3797375" cy="1560660"/>
        </a:xfrm>
        <a:custGeom>
          <a:avLst/>
          <a:gdLst/>
          <a:ahLst/>
          <a:cxnLst/>
          <a:rect l="0" t="0" r="0" b="0"/>
          <a:pathLst>
            <a:path>
              <a:moveTo>
                <a:pt x="0" y="0"/>
              </a:moveTo>
              <a:lnTo>
                <a:pt x="3497305" y="0"/>
              </a:lnTo>
              <a:lnTo>
                <a:pt x="3497305" y="1560660"/>
              </a:lnTo>
              <a:lnTo>
                <a:pt x="3797375" y="1560660"/>
              </a:lnTo>
            </a:path>
          </a:pathLst>
        </a:custGeom>
        <a:noFill/>
        <a:ln w="12700" cap="flat" cmpd="sng" algn="ctr">
          <a:noFill/>
          <a:prstDash val="solid"/>
          <a:miter lim="800000"/>
        </a:ln>
        <a:effectLst/>
      </dsp:spPr>
      <dsp:style>
        <a:lnRef idx="2">
          <a:scrgbClr r="0" g="0" b="0"/>
        </a:lnRef>
        <a:fillRef idx="0">
          <a:scrgbClr r="0" g="0" b="0"/>
        </a:fillRef>
        <a:effectRef idx="0">
          <a:scrgbClr r="0" g="0" b="0"/>
        </a:effectRef>
        <a:fontRef idx="minor"/>
      </dsp:style>
    </dsp:sp>
    <dsp:sp modelId="{57B80736-1AA0-4CE8-B490-5BA8519DC5D0}">
      <dsp:nvSpPr>
        <dsp:cNvPr id="0" name=""/>
        <dsp:cNvSpPr/>
      </dsp:nvSpPr>
      <dsp:spPr>
        <a:xfrm>
          <a:off x="3005150" y="605806"/>
          <a:ext cx="3792484" cy="1592122"/>
        </a:xfrm>
        <a:custGeom>
          <a:avLst/>
          <a:gdLst/>
          <a:ahLst/>
          <a:cxnLst/>
          <a:rect l="0" t="0" r="0" b="0"/>
          <a:pathLst>
            <a:path>
              <a:moveTo>
                <a:pt x="0" y="1592122"/>
              </a:moveTo>
              <a:lnTo>
                <a:pt x="3492414" y="1592122"/>
              </a:lnTo>
              <a:lnTo>
                <a:pt x="3492414" y="0"/>
              </a:lnTo>
              <a:lnTo>
                <a:pt x="3792484" y="0"/>
              </a:lnTo>
            </a:path>
          </a:pathLst>
        </a:custGeom>
        <a:noFill/>
        <a:ln w="12700" cap="flat" cmpd="sng" algn="ctr">
          <a:noFill/>
          <a:prstDash val="solid"/>
          <a:miter lim="800000"/>
        </a:ln>
        <a:effectLst/>
      </dsp:spPr>
      <dsp:style>
        <a:lnRef idx="2">
          <a:scrgbClr r="0" g="0" b="0"/>
        </a:lnRef>
        <a:fillRef idx="0">
          <a:scrgbClr r="0" g="0" b="0"/>
        </a:fillRef>
        <a:effectRef idx="0">
          <a:scrgbClr r="0" g="0" b="0"/>
        </a:effectRef>
        <a:fontRef idx="minor"/>
      </dsp:style>
    </dsp:sp>
    <dsp:sp modelId="{C06F5C3A-0C26-4CD3-BEEF-D01F62A0462E}">
      <dsp:nvSpPr>
        <dsp:cNvPr id="0" name=""/>
        <dsp:cNvSpPr/>
      </dsp:nvSpPr>
      <dsp:spPr>
        <a:xfrm>
          <a:off x="4447" y="1346792"/>
          <a:ext cx="3000703" cy="1702271"/>
        </a:xfrm>
        <a:prstGeom prst="rect">
          <a:avLst/>
        </a:prstGeom>
        <a:solidFill>
          <a:schemeClr val="accent1">
            <a:hueOff val="0"/>
            <a:satOff val="0"/>
            <a:lumOff val="0"/>
            <a:alphaOff val="0"/>
          </a:schemeClr>
        </a:solidFill>
        <a:ln w="12700" cap="flat" cmpd="sng" algn="ctr">
          <a:solidFill>
            <a:srgbClr val="151515"/>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 tIns="0" rIns="13335" bIns="432000" numCol="1" spcCol="1270" anchor="ctr" anchorCtr="0">
          <a:noAutofit/>
        </a:bodyPr>
        <a:lstStyle/>
        <a:p>
          <a:pPr lvl="0" algn="ctr" defTabSz="933450">
            <a:lnSpc>
              <a:spcPct val="90000"/>
            </a:lnSpc>
            <a:spcBef>
              <a:spcPct val="0"/>
            </a:spcBef>
            <a:spcAft>
              <a:spcPct val="35000"/>
            </a:spcAft>
          </a:pPr>
          <a:r>
            <a:rPr lang="de-DE" sz="2100" kern="1200" dirty="0" smtClean="0"/>
            <a:t>CESSDA                       Data Catalogue</a:t>
          </a:r>
          <a:endParaRPr lang="de-DE" sz="2100" kern="1200" dirty="0"/>
        </a:p>
      </dsp:txBody>
      <dsp:txXfrm>
        <a:off x="4447" y="1346792"/>
        <a:ext cx="3000703" cy="1702271"/>
      </dsp:txXfrm>
    </dsp:sp>
    <dsp:sp modelId="{B7AC8204-5C04-4BF9-BB80-0FCCBC40FD17}">
      <dsp:nvSpPr>
        <dsp:cNvPr id="0" name=""/>
        <dsp:cNvSpPr/>
      </dsp:nvSpPr>
      <dsp:spPr>
        <a:xfrm>
          <a:off x="6797635" y="148199"/>
          <a:ext cx="3000703" cy="915214"/>
        </a:xfrm>
        <a:prstGeom prst="rect">
          <a:avLst/>
        </a:prstGeom>
        <a:solidFill>
          <a:schemeClr val="accent1">
            <a:hueOff val="0"/>
            <a:satOff val="0"/>
            <a:lumOff val="0"/>
            <a:alphaOff val="0"/>
          </a:schemeClr>
        </a:solidFill>
        <a:ln w="12700" cap="flat" cmpd="sng" algn="ctr">
          <a:solidFill>
            <a:srgbClr val="151515"/>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 tIns="13335" rIns="13335" bIns="13335" numCol="1" spcCol="1270" anchor="ctr" anchorCtr="0">
          <a:noAutofit/>
        </a:bodyPr>
        <a:lstStyle/>
        <a:p>
          <a:pPr lvl="0" algn="ctr" defTabSz="933450">
            <a:lnSpc>
              <a:spcPct val="90000"/>
            </a:lnSpc>
            <a:spcBef>
              <a:spcPct val="0"/>
            </a:spcBef>
            <a:spcAft>
              <a:spcPct val="35000"/>
            </a:spcAft>
          </a:pPr>
          <a:r>
            <a:rPr lang="de-DE" sz="2100" kern="1200" dirty="0" smtClean="0"/>
            <a:t>      </a:t>
          </a:r>
          <a:r>
            <a:rPr lang="de-DE" sz="2000" kern="1200" dirty="0" smtClean="0"/>
            <a:t>Member State</a:t>
          </a:r>
        </a:p>
        <a:p>
          <a:pPr lvl="0" algn="ctr" defTabSz="933450">
            <a:lnSpc>
              <a:spcPct val="90000"/>
            </a:lnSpc>
            <a:spcBef>
              <a:spcPct val="0"/>
            </a:spcBef>
            <a:spcAft>
              <a:spcPct val="35000"/>
            </a:spcAft>
          </a:pPr>
          <a:r>
            <a:rPr lang="de-DE" sz="2000" kern="1200" dirty="0" smtClean="0"/>
            <a:t>              Service Provider A</a:t>
          </a:r>
          <a:endParaRPr lang="de-DE" sz="2000" kern="1200" dirty="0"/>
        </a:p>
      </dsp:txBody>
      <dsp:txXfrm>
        <a:off x="6797635" y="148199"/>
        <a:ext cx="3000703" cy="915214"/>
      </dsp:txXfrm>
    </dsp:sp>
    <dsp:sp modelId="{9C9CD910-63E8-45BB-940D-6BC3E4A6C170}">
      <dsp:nvSpPr>
        <dsp:cNvPr id="0" name=""/>
        <dsp:cNvSpPr/>
      </dsp:nvSpPr>
      <dsp:spPr>
        <a:xfrm>
          <a:off x="6802526" y="3300981"/>
          <a:ext cx="3000703" cy="915214"/>
        </a:xfrm>
        <a:prstGeom prst="rect">
          <a:avLst/>
        </a:prstGeom>
        <a:solidFill>
          <a:schemeClr val="accent1">
            <a:hueOff val="0"/>
            <a:satOff val="0"/>
            <a:lumOff val="0"/>
            <a:alphaOff val="0"/>
          </a:schemeClr>
        </a:solidFill>
        <a:ln w="12700" cap="flat" cmpd="sng" algn="ctr">
          <a:solidFill>
            <a:srgbClr val="151515"/>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de-DE" sz="2000" kern="1200" dirty="0" err="1" smtClean="0"/>
            <a:t>more</a:t>
          </a:r>
          <a:r>
            <a:rPr lang="de-DE" sz="2000" kern="1200" dirty="0" smtClean="0"/>
            <a:t>…</a:t>
          </a:r>
          <a:endParaRPr lang="de-DE" sz="2000" kern="1200" dirty="0"/>
        </a:p>
      </dsp:txBody>
      <dsp:txXfrm>
        <a:off x="6802526" y="3300981"/>
        <a:ext cx="3000703" cy="915214"/>
      </dsp:txXfrm>
    </dsp:sp>
    <dsp:sp modelId="{577A9139-D265-4073-85C2-C150ACA53E67}">
      <dsp:nvSpPr>
        <dsp:cNvPr id="0" name=""/>
        <dsp:cNvSpPr/>
      </dsp:nvSpPr>
      <dsp:spPr>
        <a:xfrm>
          <a:off x="6797635" y="2237077"/>
          <a:ext cx="3000703" cy="915214"/>
        </a:xfrm>
        <a:prstGeom prst="rect">
          <a:avLst/>
        </a:prstGeom>
        <a:solidFill>
          <a:schemeClr val="accent1">
            <a:hueOff val="0"/>
            <a:satOff val="0"/>
            <a:lumOff val="0"/>
            <a:alphaOff val="0"/>
          </a:schemeClr>
        </a:solidFill>
        <a:ln w="12700" cap="flat" cmpd="sng" algn="ctr">
          <a:solidFill>
            <a:srgbClr val="151515"/>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 tIns="13335" rIns="0" bIns="13335" numCol="1" spcCol="1270" anchor="ctr" anchorCtr="0">
          <a:noAutofit/>
        </a:bodyPr>
        <a:lstStyle/>
        <a:p>
          <a:pPr lvl="0" algn="ctr" defTabSz="933450">
            <a:lnSpc>
              <a:spcPct val="90000"/>
            </a:lnSpc>
            <a:spcBef>
              <a:spcPct val="0"/>
            </a:spcBef>
            <a:spcAft>
              <a:spcPct val="35000"/>
            </a:spcAft>
          </a:pPr>
          <a:r>
            <a:rPr lang="de-DE" sz="2100" kern="1200" dirty="0" smtClean="0"/>
            <a:t>       </a:t>
          </a:r>
          <a:r>
            <a:rPr lang="de-DE" sz="2000" kern="1200" dirty="0" smtClean="0"/>
            <a:t>Member State</a:t>
          </a:r>
        </a:p>
        <a:p>
          <a:pPr lvl="0" algn="ctr" defTabSz="933450">
            <a:lnSpc>
              <a:spcPct val="90000"/>
            </a:lnSpc>
            <a:spcBef>
              <a:spcPct val="0"/>
            </a:spcBef>
            <a:spcAft>
              <a:spcPct val="35000"/>
            </a:spcAft>
          </a:pPr>
          <a:r>
            <a:rPr lang="de-DE" sz="2000" kern="1200" dirty="0" smtClean="0"/>
            <a:t>              Service Provider C</a:t>
          </a:r>
          <a:endParaRPr lang="de-DE" sz="2000" kern="1200" dirty="0"/>
        </a:p>
      </dsp:txBody>
      <dsp:txXfrm>
        <a:off x="6797635" y="2237077"/>
        <a:ext cx="3000703" cy="915214"/>
      </dsp:txXfrm>
    </dsp:sp>
    <dsp:sp modelId="{490D51BD-F470-40BA-AE88-A9F7C9410B0B}">
      <dsp:nvSpPr>
        <dsp:cNvPr id="0" name=""/>
        <dsp:cNvSpPr/>
      </dsp:nvSpPr>
      <dsp:spPr>
        <a:xfrm>
          <a:off x="3621990" y="1748816"/>
          <a:ext cx="2184722" cy="915214"/>
        </a:xfrm>
        <a:prstGeom prst="rect">
          <a:avLst/>
        </a:prstGeom>
        <a:solidFill>
          <a:srgbClr val="D1DEDB"/>
        </a:solidFill>
        <a:ln w="19050" cap="flat" cmpd="sng" algn="ctr">
          <a:solidFill>
            <a:schemeClr val="tx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 tIns="13335" rIns="13335" bIns="13335" numCol="1" spcCol="1270" anchor="ctr" anchorCtr="0">
          <a:noAutofit/>
        </a:bodyPr>
        <a:lstStyle/>
        <a:p>
          <a:pPr lvl="0" algn="ctr" defTabSz="933450">
            <a:lnSpc>
              <a:spcPct val="90000"/>
            </a:lnSpc>
            <a:spcBef>
              <a:spcPct val="0"/>
            </a:spcBef>
            <a:spcAft>
              <a:spcPct val="35000"/>
            </a:spcAft>
          </a:pPr>
          <a:r>
            <a:rPr lang="de-DE" sz="2100" kern="1200" dirty="0" err="1" smtClean="0">
              <a:solidFill>
                <a:schemeClr val="tx1"/>
              </a:solidFill>
            </a:rPr>
            <a:t>collecting</a:t>
          </a:r>
          <a:r>
            <a:rPr lang="de-DE" sz="2100" kern="1200" dirty="0" smtClean="0">
              <a:solidFill>
                <a:schemeClr val="tx1"/>
              </a:solidFill>
            </a:rPr>
            <a:t> (</a:t>
          </a:r>
          <a:r>
            <a:rPr lang="de-DE" sz="2100" kern="1200" dirty="0" err="1" smtClean="0">
              <a:solidFill>
                <a:schemeClr val="tx1"/>
              </a:solidFill>
            </a:rPr>
            <a:t>harvesting</a:t>
          </a:r>
          <a:r>
            <a:rPr lang="de-DE" sz="2100" kern="1200" dirty="0" smtClean="0">
              <a:solidFill>
                <a:schemeClr val="tx1"/>
              </a:solidFill>
            </a:rPr>
            <a:t>) </a:t>
          </a:r>
          <a:r>
            <a:rPr lang="de-DE" sz="2100" kern="1200" dirty="0" err="1" smtClean="0">
              <a:solidFill>
                <a:schemeClr val="tx1"/>
              </a:solidFill>
            </a:rPr>
            <a:t>metadata</a:t>
          </a:r>
          <a:endParaRPr lang="de-DE" sz="2100" kern="1200" dirty="0">
            <a:solidFill>
              <a:schemeClr val="tx1"/>
            </a:solidFill>
          </a:endParaRPr>
        </a:p>
      </dsp:txBody>
      <dsp:txXfrm>
        <a:off x="3621990" y="1748816"/>
        <a:ext cx="2184722" cy="91521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EDE8B00-5EB4-4E87-AF6D-C99DAFA63CBF}">
      <dsp:nvSpPr>
        <dsp:cNvPr id="0" name=""/>
        <dsp:cNvSpPr/>
      </dsp:nvSpPr>
      <dsp:spPr>
        <a:xfrm>
          <a:off x="5415549" y="3922835"/>
          <a:ext cx="352431" cy="498307"/>
        </a:xfrm>
        <a:prstGeom prst="rightArrow">
          <a:avLst/>
        </a:prstGeom>
        <a:noFill/>
        <a:ln>
          <a:noFill/>
        </a:ln>
        <a:effectLst/>
      </dsp:spPr>
      <dsp:style>
        <a:lnRef idx="0">
          <a:scrgbClr r="0" g="0" b="0"/>
        </a:lnRef>
        <a:fillRef idx="1">
          <a:scrgbClr r="0" g="0" b="0"/>
        </a:fillRef>
        <a:effectRef idx="0">
          <a:scrgbClr r="0" g="0" b="0"/>
        </a:effectRef>
        <a:fontRef idx="minor"/>
      </dsp:style>
    </dsp:sp>
    <dsp:sp modelId="{3998861E-A62D-4398-9A28-E77F7900859D}">
      <dsp:nvSpPr>
        <dsp:cNvPr id="0" name=""/>
        <dsp:cNvSpPr/>
      </dsp:nvSpPr>
      <dsp:spPr>
        <a:xfrm>
          <a:off x="3265" y="1326342"/>
          <a:ext cx="2121565" cy="1768457"/>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de-DE" sz="2400" kern="1200" dirty="0" smtClean="0"/>
            <a:t>Open Access</a:t>
          </a:r>
          <a:endParaRPr lang="de-DE" sz="2400" kern="1200" dirty="0"/>
        </a:p>
      </dsp:txBody>
      <dsp:txXfrm>
        <a:off x="89594" y="1412671"/>
        <a:ext cx="1948907" cy="1595799"/>
      </dsp:txXfrm>
    </dsp:sp>
    <dsp:sp modelId="{77338125-9BD5-47A9-BBBC-836A2E1D5E3C}">
      <dsp:nvSpPr>
        <dsp:cNvPr id="0" name=""/>
        <dsp:cNvSpPr/>
      </dsp:nvSpPr>
      <dsp:spPr>
        <a:xfrm>
          <a:off x="2478424" y="1326342"/>
          <a:ext cx="2121565" cy="1768457"/>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de-DE" sz="2400" kern="1200" dirty="0" smtClean="0"/>
            <a:t>Open </a:t>
          </a:r>
          <a:br>
            <a:rPr lang="de-DE" sz="2400" kern="1200" dirty="0" smtClean="0"/>
          </a:br>
          <a:r>
            <a:rPr lang="de-DE" sz="2400" kern="1200" dirty="0" smtClean="0"/>
            <a:t>Data</a:t>
          </a:r>
          <a:endParaRPr lang="de-DE" sz="2400" kern="1200" dirty="0"/>
        </a:p>
      </dsp:txBody>
      <dsp:txXfrm>
        <a:off x="2564753" y="1412671"/>
        <a:ext cx="1948907" cy="1595799"/>
      </dsp:txXfrm>
    </dsp:sp>
    <dsp:sp modelId="{090C1D28-F90C-4523-AFB3-5B375F3E917F}">
      <dsp:nvSpPr>
        <dsp:cNvPr id="0" name=""/>
        <dsp:cNvSpPr/>
      </dsp:nvSpPr>
      <dsp:spPr>
        <a:xfrm>
          <a:off x="4953584" y="1326342"/>
          <a:ext cx="2121565" cy="1768457"/>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de-DE" sz="2400" kern="1200" dirty="0" smtClean="0"/>
            <a:t>Open Educational Resources</a:t>
          </a:r>
          <a:endParaRPr lang="de-DE" sz="2400" kern="1200" dirty="0"/>
        </a:p>
      </dsp:txBody>
      <dsp:txXfrm>
        <a:off x="5039913" y="1412671"/>
        <a:ext cx="1948907" cy="1595799"/>
      </dsp:txXfrm>
    </dsp:sp>
    <dsp:sp modelId="{8BDD7EED-B93E-41DD-9128-A51B9D94B44C}">
      <dsp:nvSpPr>
        <dsp:cNvPr id="0" name=""/>
        <dsp:cNvSpPr/>
      </dsp:nvSpPr>
      <dsp:spPr>
        <a:xfrm>
          <a:off x="7428744" y="1326342"/>
          <a:ext cx="2121565" cy="1768457"/>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de-DE" sz="2400" kern="1200" dirty="0" err="1" smtClean="0"/>
            <a:t>more</a:t>
          </a:r>
          <a:r>
            <a:rPr lang="de-DE" sz="2400" kern="1200" dirty="0" smtClean="0"/>
            <a:t> …</a:t>
          </a:r>
          <a:endParaRPr lang="de-DE" sz="2400" kern="1200" dirty="0"/>
        </a:p>
      </dsp:txBody>
      <dsp:txXfrm>
        <a:off x="7515073" y="1412671"/>
        <a:ext cx="1948907" cy="159579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0FE08E3-9ED3-4B5A-913D-D4ECB1F1B707}">
      <dsp:nvSpPr>
        <dsp:cNvPr id="0" name=""/>
        <dsp:cNvSpPr/>
      </dsp:nvSpPr>
      <dsp:spPr>
        <a:xfrm rot="16200000">
          <a:off x="1357219" y="1227788"/>
          <a:ext cx="2683476" cy="2683749"/>
        </a:xfrm>
        <a:prstGeom prst="circularArrow">
          <a:avLst>
            <a:gd name="adj1" fmla="val 10980"/>
            <a:gd name="adj2" fmla="val 1142322"/>
            <a:gd name="adj3" fmla="val 4500000"/>
            <a:gd name="adj4" fmla="val 10800000"/>
            <a:gd name="adj5" fmla="val 12500"/>
          </a:avLst>
        </a:prstGeom>
        <a:solidFill>
          <a:srgbClr val="11897A"/>
        </a:solidFill>
        <a:ln w="12700" cap="flat" cmpd="sng" algn="ctr">
          <a:no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sp>
    <dsp:sp modelId="{D75B9753-EA27-4B42-B8B9-870C2A419B7D}">
      <dsp:nvSpPr>
        <dsp:cNvPr id="0" name=""/>
        <dsp:cNvSpPr/>
      </dsp:nvSpPr>
      <dsp:spPr>
        <a:xfrm>
          <a:off x="1873750" y="2144939"/>
          <a:ext cx="1497532" cy="7486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de-DE" sz="1600" b="1" kern="1200" dirty="0" err="1" smtClean="0">
              <a:solidFill>
                <a:srgbClr val="999999"/>
              </a:solidFill>
              <a:latin typeface="Roboto Light" panose="02000000000000000000" pitchFamily="2" charset="0"/>
              <a:ea typeface="Roboto Light" panose="02000000000000000000" pitchFamily="2" charset="0"/>
            </a:rPr>
            <a:t>Acquisition</a:t>
          </a:r>
          <a:endParaRPr lang="de-DE" sz="1600" b="1" kern="1200" dirty="0">
            <a:solidFill>
              <a:srgbClr val="999999"/>
            </a:solidFill>
            <a:latin typeface="Roboto Light" panose="02000000000000000000" pitchFamily="2" charset="0"/>
            <a:ea typeface="Roboto Light" panose="02000000000000000000" pitchFamily="2" charset="0"/>
          </a:endParaRPr>
        </a:p>
      </dsp:txBody>
      <dsp:txXfrm>
        <a:off x="1873750" y="2144939"/>
        <a:ext cx="1497532" cy="748688"/>
      </dsp:txXfrm>
    </dsp:sp>
    <dsp:sp modelId="{0D500749-34F7-4ED8-AA3E-67CFF6F4AEBC}">
      <dsp:nvSpPr>
        <dsp:cNvPr id="0" name=""/>
        <dsp:cNvSpPr/>
      </dsp:nvSpPr>
      <dsp:spPr>
        <a:xfrm rot="16200000">
          <a:off x="2897027" y="2020806"/>
          <a:ext cx="2683476" cy="2683749"/>
        </a:xfrm>
        <a:prstGeom prst="leftCircularArrow">
          <a:avLst>
            <a:gd name="adj1" fmla="val 10980"/>
            <a:gd name="adj2" fmla="val 1142322"/>
            <a:gd name="adj3" fmla="val 6300000"/>
            <a:gd name="adj4" fmla="val 18900000"/>
            <a:gd name="adj5" fmla="val 12500"/>
          </a:avLst>
        </a:prstGeom>
        <a:gradFill flip="none" rotWithShape="0">
          <a:gsLst>
            <a:gs pos="0">
              <a:srgbClr val="11897A">
                <a:tint val="66000"/>
                <a:satMod val="160000"/>
              </a:srgbClr>
            </a:gs>
            <a:gs pos="50000">
              <a:srgbClr val="11897A">
                <a:tint val="44500"/>
                <a:satMod val="160000"/>
              </a:srgbClr>
            </a:gs>
            <a:gs pos="100000">
              <a:srgbClr val="11897A">
                <a:tint val="23500"/>
                <a:satMod val="160000"/>
              </a:srgbClr>
            </a:gs>
          </a:gsLst>
          <a:lin ang="2700000" scaled="1"/>
          <a:tileRect/>
        </a:gradFill>
        <a:ln w="12700" cap="flat" cmpd="sng" algn="ctr">
          <a:noFill/>
          <a:prstDash val="solid"/>
          <a:miter lim="800000"/>
        </a:ln>
        <a:effectLst>
          <a:outerShdw blurRad="50800" dist="38100" dir="18900000" algn="b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sp>
    <dsp:sp modelId="{0AC934EF-60EF-4AAA-9C96-8EFC57138B8B}">
      <dsp:nvSpPr>
        <dsp:cNvPr id="0" name=""/>
        <dsp:cNvSpPr/>
      </dsp:nvSpPr>
      <dsp:spPr>
        <a:xfrm>
          <a:off x="3438623" y="3066978"/>
          <a:ext cx="1497532" cy="7486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de-DE" sz="1600" b="1" kern="1200" dirty="0" smtClean="0">
              <a:solidFill>
                <a:srgbClr val="999999"/>
              </a:solidFill>
              <a:latin typeface="Roboto Light" panose="02000000000000000000" pitchFamily="2" charset="0"/>
              <a:ea typeface="Roboto Light" panose="02000000000000000000" pitchFamily="2" charset="0"/>
            </a:rPr>
            <a:t>Processing</a:t>
          </a:r>
          <a:endParaRPr lang="de-DE" sz="1600" b="1" kern="1200" dirty="0">
            <a:solidFill>
              <a:srgbClr val="999999"/>
            </a:solidFill>
            <a:latin typeface="Roboto Light" panose="02000000000000000000" pitchFamily="2" charset="0"/>
            <a:ea typeface="Roboto Light" panose="02000000000000000000" pitchFamily="2" charset="0"/>
          </a:endParaRPr>
        </a:p>
      </dsp:txBody>
      <dsp:txXfrm>
        <a:off x="3438623" y="3066978"/>
        <a:ext cx="1497532" cy="748688"/>
      </dsp:txXfrm>
    </dsp:sp>
    <dsp:sp modelId="{3B18C6B4-56AD-4C8D-A1CB-98F8CCED48C0}">
      <dsp:nvSpPr>
        <dsp:cNvPr id="0" name=""/>
        <dsp:cNvSpPr/>
      </dsp:nvSpPr>
      <dsp:spPr>
        <a:xfrm rot="16200000">
          <a:off x="4970654" y="1132055"/>
          <a:ext cx="2683476" cy="2683749"/>
        </a:xfrm>
        <a:prstGeom prst="circularArrow">
          <a:avLst>
            <a:gd name="adj1" fmla="val 10980"/>
            <a:gd name="adj2" fmla="val 1142322"/>
            <a:gd name="adj3" fmla="val 4500000"/>
            <a:gd name="adj4" fmla="val 13500000"/>
            <a:gd name="adj5" fmla="val 12500"/>
          </a:avLst>
        </a:prstGeom>
        <a:solidFill>
          <a:srgbClr val="11897A"/>
        </a:solidFill>
        <a:ln w="12700" cap="flat" cmpd="sng" algn="ctr">
          <a:noFill/>
          <a:prstDash val="solid"/>
          <a:miter lim="800000"/>
        </a:ln>
        <a:effectLst>
          <a:outerShdw blurRad="50800" dist="38100" dir="5400000" algn="t"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sp>
    <dsp:sp modelId="{70E9C60B-0BBF-476A-AF7E-8AE807B51055}">
      <dsp:nvSpPr>
        <dsp:cNvPr id="0" name=""/>
        <dsp:cNvSpPr/>
      </dsp:nvSpPr>
      <dsp:spPr>
        <a:xfrm>
          <a:off x="5515254" y="1907864"/>
          <a:ext cx="1497532" cy="7486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de-DE" sz="1600" b="1" kern="1200" dirty="0" smtClean="0">
              <a:solidFill>
                <a:srgbClr val="999999"/>
              </a:solidFill>
              <a:latin typeface="Roboto Light" panose="02000000000000000000" pitchFamily="2" charset="0"/>
              <a:ea typeface="Roboto Light" panose="02000000000000000000" pitchFamily="2" charset="0"/>
            </a:rPr>
            <a:t>Access &amp; </a:t>
          </a:r>
          <a:br>
            <a:rPr lang="de-DE" sz="1600" b="1" kern="1200" dirty="0" smtClean="0">
              <a:solidFill>
                <a:srgbClr val="999999"/>
              </a:solidFill>
              <a:latin typeface="Roboto Light" panose="02000000000000000000" pitchFamily="2" charset="0"/>
              <a:ea typeface="Roboto Light" panose="02000000000000000000" pitchFamily="2" charset="0"/>
            </a:rPr>
          </a:br>
          <a:r>
            <a:rPr lang="de-DE" sz="1600" b="1" kern="1200" dirty="0" smtClean="0">
              <a:solidFill>
                <a:srgbClr val="999999"/>
              </a:solidFill>
              <a:latin typeface="Roboto Light" panose="02000000000000000000" pitchFamily="2" charset="0"/>
              <a:ea typeface="Roboto Light" panose="02000000000000000000" pitchFamily="2" charset="0"/>
            </a:rPr>
            <a:t>Reuse</a:t>
          </a:r>
          <a:endParaRPr lang="de-DE" sz="1600" b="1" kern="1200" dirty="0">
            <a:solidFill>
              <a:srgbClr val="999999"/>
            </a:solidFill>
            <a:latin typeface="Roboto Light" panose="02000000000000000000" pitchFamily="2" charset="0"/>
            <a:ea typeface="Roboto Light" panose="02000000000000000000" pitchFamily="2" charset="0"/>
          </a:endParaRPr>
        </a:p>
      </dsp:txBody>
      <dsp:txXfrm>
        <a:off x="5515254" y="1907864"/>
        <a:ext cx="1497532" cy="748688"/>
      </dsp:txXfrm>
    </dsp:sp>
    <dsp:sp modelId="{67FDAC22-3419-43B8-833E-6E2B2FAB61C8}">
      <dsp:nvSpPr>
        <dsp:cNvPr id="0" name=""/>
        <dsp:cNvSpPr/>
      </dsp:nvSpPr>
      <dsp:spPr>
        <a:xfrm rot="16200000">
          <a:off x="6665846" y="2177939"/>
          <a:ext cx="2305444" cy="2306558"/>
        </a:xfrm>
        <a:prstGeom prst="blockArc">
          <a:avLst>
            <a:gd name="adj1" fmla="val 0"/>
            <a:gd name="adj2" fmla="val 18900000"/>
            <a:gd name="adj3" fmla="val 12740"/>
          </a:avLst>
        </a:prstGeom>
        <a:gradFill flip="none" rotWithShape="0">
          <a:gsLst>
            <a:gs pos="0">
              <a:srgbClr val="11897A">
                <a:tint val="66000"/>
                <a:satMod val="160000"/>
              </a:srgbClr>
            </a:gs>
            <a:gs pos="50000">
              <a:srgbClr val="11897A">
                <a:tint val="44500"/>
                <a:satMod val="160000"/>
              </a:srgbClr>
            </a:gs>
            <a:gs pos="100000">
              <a:srgbClr val="11897A">
                <a:tint val="23500"/>
                <a:satMod val="160000"/>
              </a:srgbClr>
            </a:gs>
          </a:gsLst>
          <a:lin ang="0" scaled="1"/>
          <a:tileRect/>
        </a:gradFill>
        <a:ln w="12700" cap="flat" cmpd="sng" algn="ctr">
          <a:noFill/>
          <a:prstDash val="solid"/>
          <a:miter lim="800000"/>
        </a:ln>
        <a:effectLst>
          <a:outerShdw blurRad="50800" dist="38100" dir="18900000" algn="b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sp>
    <dsp:sp modelId="{288EAC07-D50E-44BE-A551-2C4DBDDC5810}">
      <dsp:nvSpPr>
        <dsp:cNvPr id="0" name=""/>
        <dsp:cNvSpPr/>
      </dsp:nvSpPr>
      <dsp:spPr>
        <a:xfrm>
          <a:off x="7087959" y="2878597"/>
          <a:ext cx="1497532" cy="7486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de-DE" sz="1600" b="1" kern="1200" dirty="0" err="1" smtClean="0">
              <a:solidFill>
                <a:srgbClr val="999999"/>
              </a:solidFill>
              <a:latin typeface="Roboto Light" panose="02000000000000000000" pitchFamily="2" charset="0"/>
              <a:ea typeface="Roboto Light" panose="02000000000000000000" pitchFamily="2" charset="0"/>
            </a:rPr>
            <a:t>Preservation</a:t>
          </a:r>
          <a:endParaRPr lang="de-DE" sz="1600" b="1" kern="1200" dirty="0">
            <a:solidFill>
              <a:srgbClr val="999999"/>
            </a:solidFill>
            <a:latin typeface="Roboto Light" panose="02000000000000000000" pitchFamily="2" charset="0"/>
            <a:ea typeface="Roboto Light" panose="02000000000000000000" pitchFamily="2" charset="0"/>
          </a:endParaRPr>
        </a:p>
      </dsp:txBody>
      <dsp:txXfrm>
        <a:off x="7087959" y="2878597"/>
        <a:ext cx="1497532" cy="74868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28037AC-0A79-4CF3-BA5F-3F2CE8DD9850}">
      <dsp:nvSpPr>
        <dsp:cNvPr id="0" name=""/>
        <dsp:cNvSpPr/>
      </dsp:nvSpPr>
      <dsp:spPr>
        <a:xfrm>
          <a:off x="1668221" y="645203"/>
          <a:ext cx="4184501" cy="4184501"/>
        </a:xfrm>
        <a:prstGeom prst="blockArc">
          <a:avLst>
            <a:gd name="adj1" fmla="val 11880000"/>
            <a:gd name="adj2" fmla="val 16200000"/>
            <a:gd name="adj3" fmla="val 4644"/>
          </a:avLst>
        </a:prstGeom>
        <a:gradFill flip="none" rotWithShape="0">
          <a:gsLst>
            <a:gs pos="0">
              <a:schemeClr val="bg2">
                <a:lumMod val="65000"/>
                <a:tint val="66000"/>
                <a:satMod val="160000"/>
              </a:schemeClr>
            </a:gs>
            <a:gs pos="50000">
              <a:schemeClr val="bg2">
                <a:lumMod val="65000"/>
                <a:tint val="44500"/>
                <a:satMod val="160000"/>
              </a:schemeClr>
            </a:gs>
            <a:gs pos="100000">
              <a:schemeClr val="bg2">
                <a:lumMod val="65000"/>
                <a:tint val="23500"/>
                <a:satMod val="160000"/>
              </a:schemeClr>
            </a:gs>
          </a:gsLst>
          <a:lin ang="5400000" scaled="1"/>
          <a:tileRect/>
        </a:gradFill>
        <a:ln>
          <a:noFill/>
        </a:ln>
        <a:effectLst/>
      </dsp:spPr>
      <dsp:style>
        <a:lnRef idx="0">
          <a:scrgbClr r="0" g="0" b="0"/>
        </a:lnRef>
        <a:fillRef idx="1">
          <a:scrgbClr r="0" g="0" b="0"/>
        </a:fillRef>
        <a:effectRef idx="0">
          <a:scrgbClr r="0" g="0" b="0"/>
        </a:effectRef>
        <a:fontRef idx="minor">
          <a:schemeClr val="lt1"/>
        </a:fontRef>
      </dsp:style>
    </dsp:sp>
    <dsp:sp modelId="{1B767764-9208-4246-ADA9-443E6053DE7D}">
      <dsp:nvSpPr>
        <dsp:cNvPr id="0" name=""/>
        <dsp:cNvSpPr/>
      </dsp:nvSpPr>
      <dsp:spPr>
        <a:xfrm>
          <a:off x="1668221" y="645203"/>
          <a:ext cx="4184501" cy="4184501"/>
        </a:xfrm>
        <a:prstGeom prst="blockArc">
          <a:avLst>
            <a:gd name="adj1" fmla="val 7560000"/>
            <a:gd name="adj2" fmla="val 11880000"/>
            <a:gd name="adj3" fmla="val 4644"/>
          </a:avLst>
        </a:prstGeom>
        <a:gradFill flip="none" rotWithShape="0">
          <a:gsLst>
            <a:gs pos="0">
              <a:schemeClr val="bg2">
                <a:lumMod val="65000"/>
                <a:tint val="66000"/>
                <a:satMod val="160000"/>
              </a:schemeClr>
            </a:gs>
            <a:gs pos="50000">
              <a:schemeClr val="bg2">
                <a:lumMod val="65000"/>
                <a:tint val="44500"/>
                <a:satMod val="160000"/>
              </a:schemeClr>
            </a:gs>
            <a:gs pos="100000">
              <a:schemeClr val="bg2">
                <a:lumMod val="65000"/>
                <a:tint val="23500"/>
                <a:satMod val="160000"/>
              </a:schemeClr>
            </a:gs>
          </a:gsLst>
          <a:lin ang="0" scaled="1"/>
          <a:tileRect/>
        </a:gradFill>
        <a:ln>
          <a:noFill/>
        </a:ln>
        <a:effectLst/>
      </dsp:spPr>
      <dsp:style>
        <a:lnRef idx="0">
          <a:scrgbClr r="0" g="0" b="0"/>
        </a:lnRef>
        <a:fillRef idx="1">
          <a:scrgbClr r="0" g="0" b="0"/>
        </a:fillRef>
        <a:effectRef idx="0">
          <a:scrgbClr r="0" g="0" b="0"/>
        </a:effectRef>
        <a:fontRef idx="minor">
          <a:schemeClr val="lt1"/>
        </a:fontRef>
      </dsp:style>
    </dsp:sp>
    <dsp:sp modelId="{AE5D5BAD-17EB-4E15-BFC4-BB64C45C83A8}">
      <dsp:nvSpPr>
        <dsp:cNvPr id="0" name=""/>
        <dsp:cNvSpPr/>
      </dsp:nvSpPr>
      <dsp:spPr>
        <a:xfrm>
          <a:off x="1668221" y="645203"/>
          <a:ext cx="4184501" cy="4184501"/>
        </a:xfrm>
        <a:prstGeom prst="blockArc">
          <a:avLst>
            <a:gd name="adj1" fmla="val 3240000"/>
            <a:gd name="adj2" fmla="val 7560000"/>
            <a:gd name="adj3" fmla="val 4644"/>
          </a:avLst>
        </a:prstGeom>
        <a:solidFill>
          <a:schemeClr val="bg1">
            <a:lumMod val="85000"/>
          </a:schemeClr>
        </a:solidFill>
        <a:ln>
          <a:noFill/>
        </a:ln>
        <a:effectLst/>
      </dsp:spPr>
      <dsp:style>
        <a:lnRef idx="0">
          <a:scrgbClr r="0" g="0" b="0"/>
        </a:lnRef>
        <a:fillRef idx="1">
          <a:scrgbClr r="0" g="0" b="0"/>
        </a:fillRef>
        <a:effectRef idx="0">
          <a:scrgbClr r="0" g="0" b="0"/>
        </a:effectRef>
        <a:fontRef idx="minor">
          <a:schemeClr val="lt1"/>
        </a:fontRef>
      </dsp:style>
    </dsp:sp>
    <dsp:sp modelId="{E15A2BCF-6356-4A62-A35A-20538AC3217B}">
      <dsp:nvSpPr>
        <dsp:cNvPr id="0" name=""/>
        <dsp:cNvSpPr/>
      </dsp:nvSpPr>
      <dsp:spPr>
        <a:xfrm>
          <a:off x="1668221" y="645203"/>
          <a:ext cx="4184501" cy="4184501"/>
        </a:xfrm>
        <a:prstGeom prst="blockArc">
          <a:avLst>
            <a:gd name="adj1" fmla="val 20520000"/>
            <a:gd name="adj2" fmla="val 3240000"/>
            <a:gd name="adj3" fmla="val 4644"/>
          </a:avLst>
        </a:prstGeom>
        <a:gradFill flip="none" rotWithShape="0">
          <a:gsLst>
            <a:gs pos="0">
              <a:schemeClr val="bg2">
                <a:lumMod val="65000"/>
                <a:tint val="66000"/>
                <a:satMod val="160000"/>
              </a:schemeClr>
            </a:gs>
            <a:gs pos="50000">
              <a:schemeClr val="bg2">
                <a:lumMod val="65000"/>
                <a:tint val="44500"/>
                <a:satMod val="160000"/>
              </a:schemeClr>
            </a:gs>
            <a:gs pos="100000">
              <a:schemeClr val="bg2">
                <a:lumMod val="65000"/>
                <a:tint val="23500"/>
                <a:satMod val="160000"/>
              </a:schemeClr>
            </a:gs>
          </a:gsLst>
          <a:lin ang="8100000" scaled="1"/>
          <a:tileRect/>
        </a:gradFill>
        <a:ln>
          <a:noFill/>
        </a:ln>
        <a:effectLst/>
      </dsp:spPr>
      <dsp:style>
        <a:lnRef idx="0">
          <a:scrgbClr r="0" g="0" b="0"/>
        </a:lnRef>
        <a:fillRef idx="1">
          <a:scrgbClr r="0" g="0" b="0"/>
        </a:fillRef>
        <a:effectRef idx="0">
          <a:scrgbClr r="0" g="0" b="0"/>
        </a:effectRef>
        <a:fontRef idx="minor">
          <a:schemeClr val="lt1"/>
        </a:fontRef>
      </dsp:style>
    </dsp:sp>
    <dsp:sp modelId="{B870CC26-9E50-4A27-92BE-62FA367A807A}">
      <dsp:nvSpPr>
        <dsp:cNvPr id="0" name=""/>
        <dsp:cNvSpPr/>
      </dsp:nvSpPr>
      <dsp:spPr>
        <a:xfrm>
          <a:off x="1668221" y="645203"/>
          <a:ext cx="4184501" cy="4184501"/>
        </a:xfrm>
        <a:prstGeom prst="blockArc">
          <a:avLst>
            <a:gd name="adj1" fmla="val 16200000"/>
            <a:gd name="adj2" fmla="val 20520000"/>
            <a:gd name="adj3" fmla="val 4644"/>
          </a:avLst>
        </a:prstGeom>
        <a:solidFill>
          <a:schemeClr val="bg1">
            <a:lumMod val="85000"/>
          </a:schemeClr>
        </a:solidFill>
        <a:ln>
          <a:noFill/>
        </a:ln>
        <a:effectLst/>
      </dsp:spPr>
      <dsp:style>
        <a:lnRef idx="0">
          <a:scrgbClr r="0" g="0" b="0"/>
        </a:lnRef>
        <a:fillRef idx="1">
          <a:scrgbClr r="0" g="0" b="0"/>
        </a:fillRef>
        <a:effectRef idx="0">
          <a:scrgbClr r="0" g="0" b="0"/>
        </a:effectRef>
        <a:fontRef idx="minor">
          <a:schemeClr val="lt1"/>
        </a:fontRef>
      </dsp:style>
    </dsp:sp>
    <dsp:sp modelId="{D2F86017-0EB6-4AC2-A7CB-DB42C84AD008}">
      <dsp:nvSpPr>
        <dsp:cNvPr id="0" name=""/>
        <dsp:cNvSpPr/>
      </dsp:nvSpPr>
      <dsp:spPr>
        <a:xfrm>
          <a:off x="2770475" y="1747457"/>
          <a:ext cx="1979993" cy="1979993"/>
        </a:xfrm>
        <a:prstGeom prst="ellipse">
          <a:avLst/>
        </a:prstGeom>
        <a:gradFill flip="none" rotWithShape="0">
          <a:gsLst>
            <a:gs pos="0">
              <a:schemeClr val="bg2">
                <a:lumMod val="65000"/>
                <a:tint val="66000"/>
                <a:satMod val="160000"/>
              </a:schemeClr>
            </a:gs>
            <a:gs pos="50000">
              <a:schemeClr val="bg2">
                <a:lumMod val="65000"/>
                <a:tint val="44500"/>
                <a:satMod val="160000"/>
              </a:schemeClr>
            </a:gs>
            <a:gs pos="100000">
              <a:schemeClr val="bg2">
                <a:lumMod val="65000"/>
                <a:tint val="23500"/>
                <a:satMod val="160000"/>
              </a:schemeClr>
            </a:gs>
          </a:gsLst>
          <a:path path="circle">
            <a:fillToRect l="50000" t="50000" r="50000" b="50000"/>
          </a:path>
          <a:tileRect/>
        </a:gra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40640" rIns="40640" bIns="40640" numCol="1" spcCol="1270" anchor="ctr" anchorCtr="0">
          <a:noAutofit/>
        </a:bodyPr>
        <a:lstStyle/>
        <a:p>
          <a:pPr lvl="0" algn="ctr" defTabSz="1422400">
            <a:lnSpc>
              <a:spcPct val="90000"/>
            </a:lnSpc>
            <a:spcBef>
              <a:spcPct val="0"/>
            </a:spcBef>
            <a:spcAft>
              <a:spcPct val="35000"/>
            </a:spcAft>
          </a:pPr>
          <a:r>
            <a:rPr lang="de-DE" sz="3200" kern="1200" dirty="0" smtClean="0">
              <a:solidFill>
                <a:srgbClr val="128A7A"/>
              </a:solidFill>
            </a:rPr>
            <a:t>Data</a:t>
          </a:r>
          <a:endParaRPr lang="de-DE" sz="3200" kern="1200" dirty="0">
            <a:solidFill>
              <a:srgbClr val="128A7A"/>
            </a:solidFill>
          </a:endParaRPr>
        </a:p>
      </dsp:txBody>
      <dsp:txXfrm>
        <a:off x="3060438" y="2037420"/>
        <a:ext cx="1400067" cy="1400067"/>
      </dsp:txXfrm>
    </dsp:sp>
    <dsp:sp modelId="{68377847-061E-40C3-A5B9-5C10E9BB826C}">
      <dsp:nvSpPr>
        <dsp:cNvPr id="0" name=""/>
        <dsp:cNvSpPr/>
      </dsp:nvSpPr>
      <dsp:spPr>
        <a:xfrm>
          <a:off x="2891529" y="-185984"/>
          <a:ext cx="1737885" cy="1759546"/>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lvl="0" algn="ctr" defTabSz="577850">
            <a:lnSpc>
              <a:spcPct val="90000"/>
            </a:lnSpc>
            <a:spcBef>
              <a:spcPct val="0"/>
            </a:spcBef>
            <a:spcAft>
              <a:spcPct val="35000"/>
            </a:spcAft>
          </a:pPr>
          <a:r>
            <a:rPr lang="de-DE" sz="1300" kern="1200" dirty="0" smtClean="0"/>
            <a:t>Business </a:t>
          </a:r>
          <a:r>
            <a:rPr lang="de-DE" sz="1300" kern="1200" dirty="0" err="1" smtClean="0"/>
            <a:t>development</a:t>
          </a:r>
          <a:r>
            <a:rPr lang="de-DE" sz="1300" kern="1200" dirty="0" smtClean="0"/>
            <a:t> &amp; </a:t>
          </a:r>
          <a:r>
            <a:rPr lang="de-DE" sz="1300" kern="1200" smtClean="0"/>
            <a:t>administration</a:t>
          </a:r>
          <a:endParaRPr lang="de-DE" sz="1300" kern="1200" dirty="0"/>
        </a:p>
      </dsp:txBody>
      <dsp:txXfrm>
        <a:off x="3146036" y="71696"/>
        <a:ext cx="1228871" cy="1244186"/>
      </dsp:txXfrm>
    </dsp:sp>
    <dsp:sp modelId="{7F9A6AEE-71B1-4746-BDB9-2CDD8B0C4379}">
      <dsp:nvSpPr>
        <dsp:cNvPr id="0" name=""/>
        <dsp:cNvSpPr/>
      </dsp:nvSpPr>
      <dsp:spPr>
        <a:xfrm>
          <a:off x="4835171" y="1226153"/>
          <a:ext cx="1737885" cy="1759546"/>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de-DE" sz="1400" kern="1200" dirty="0" smtClean="0"/>
            <a:t>Data </a:t>
          </a:r>
          <a:r>
            <a:rPr lang="de-DE" sz="1400" kern="1200" dirty="0" err="1" smtClean="0"/>
            <a:t>protection</a:t>
          </a:r>
          <a:r>
            <a:rPr lang="de-DE" sz="1400" kern="1200" dirty="0" smtClean="0"/>
            <a:t> &amp; </a:t>
          </a:r>
          <a:r>
            <a:rPr lang="de-DE" sz="1400" kern="1200" dirty="0" err="1" smtClean="0"/>
            <a:t>compliance</a:t>
          </a:r>
          <a:endParaRPr lang="de-DE" sz="1400" kern="1200" dirty="0"/>
        </a:p>
      </dsp:txBody>
      <dsp:txXfrm>
        <a:off x="5089678" y="1483833"/>
        <a:ext cx="1228871" cy="1244186"/>
      </dsp:txXfrm>
    </dsp:sp>
    <dsp:sp modelId="{771C227D-25FD-4856-BEE2-01E6E9408121}">
      <dsp:nvSpPr>
        <dsp:cNvPr id="0" name=""/>
        <dsp:cNvSpPr/>
      </dsp:nvSpPr>
      <dsp:spPr>
        <a:xfrm>
          <a:off x="4092766" y="3511041"/>
          <a:ext cx="1737885" cy="1759546"/>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de-DE" sz="1400" kern="1200" dirty="0" smtClean="0"/>
            <a:t>Customer </a:t>
          </a:r>
          <a:r>
            <a:rPr lang="de-DE" sz="1400" kern="1200" dirty="0" err="1" smtClean="0"/>
            <a:t>support</a:t>
          </a:r>
          <a:r>
            <a:rPr lang="de-DE" sz="1400" kern="1200" dirty="0" smtClean="0"/>
            <a:t> &amp; </a:t>
          </a:r>
          <a:r>
            <a:rPr lang="de-DE" sz="1400" kern="1200" dirty="0" err="1" smtClean="0"/>
            <a:t>trainings</a:t>
          </a:r>
          <a:endParaRPr lang="de-DE" sz="1400" kern="1200" dirty="0"/>
        </a:p>
      </dsp:txBody>
      <dsp:txXfrm>
        <a:off x="4347273" y="3768721"/>
        <a:ext cx="1228871" cy="1244186"/>
      </dsp:txXfrm>
    </dsp:sp>
    <dsp:sp modelId="{DA7B48CF-CD6E-4E83-81E1-E9A79608EA93}">
      <dsp:nvSpPr>
        <dsp:cNvPr id="0" name=""/>
        <dsp:cNvSpPr/>
      </dsp:nvSpPr>
      <dsp:spPr>
        <a:xfrm>
          <a:off x="1690293" y="3511041"/>
          <a:ext cx="1737885" cy="1759546"/>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de-DE" sz="1400" kern="1200" dirty="0" err="1" smtClean="0"/>
            <a:t>communi-cation</a:t>
          </a:r>
          <a:endParaRPr lang="de-DE" sz="1400" kern="1200" dirty="0"/>
        </a:p>
      </dsp:txBody>
      <dsp:txXfrm>
        <a:off x="1944800" y="3768721"/>
        <a:ext cx="1228871" cy="1244186"/>
      </dsp:txXfrm>
    </dsp:sp>
    <dsp:sp modelId="{E3A60832-2506-4F38-BC67-351EF53CBADB}">
      <dsp:nvSpPr>
        <dsp:cNvPr id="0" name=""/>
        <dsp:cNvSpPr/>
      </dsp:nvSpPr>
      <dsp:spPr>
        <a:xfrm>
          <a:off x="947888" y="1226153"/>
          <a:ext cx="1737885" cy="1759546"/>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de-DE" sz="1400" kern="1200" dirty="0" smtClean="0"/>
            <a:t>Technologies</a:t>
          </a:r>
          <a:endParaRPr lang="de-DE" sz="1400" kern="1200" dirty="0"/>
        </a:p>
      </dsp:txBody>
      <dsp:txXfrm>
        <a:off x="1202395" y="1483833"/>
        <a:ext cx="1228871" cy="1244186"/>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C1A8FD5-29A5-46CD-88A9-DD5B5210E42A}">
      <dsp:nvSpPr>
        <dsp:cNvPr id="0" name=""/>
        <dsp:cNvSpPr/>
      </dsp:nvSpPr>
      <dsp:spPr>
        <a:xfrm>
          <a:off x="865414" y="0"/>
          <a:ext cx="4343399" cy="4343399"/>
        </a:xfrm>
        <a:prstGeom prst="diamond">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39D4E19-D670-4248-9663-B70220346E55}">
      <dsp:nvSpPr>
        <dsp:cNvPr id="0" name=""/>
        <dsp:cNvSpPr/>
      </dsp:nvSpPr>
      <dsp:spPr>
        <a:xfrm>
          <a:off x="1278037" y="412622"/>
          <a:ext cx="1693925" cy="169392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de-DE" sz="1600" kern="1200" dirty="0" smtClean="0"/>
            <a:t>Researchers</a:t>
          </a:r>
          <a:endParaRPr lang="de-DE" sz="1600" kern="1200" dirty="0"/>
        </a:p>
      </dsp:txBody>
      <dsp:txXfrm>
        <a:off x="1360728" y="495313"/>
        <a:ext cx="1528543" cy="1528543"/>
      </dsp:txXfrm>
    </dsp:sp>
    <dsp:sp modelId="{74085A66-83D5-4550-A25F-B0BA5491567D}">
      <dsp:nvSpPr>
        <dsp:cNvPr id="0" name=""/>
        <dsp:cNvSpPr/>
      </dsp:nvSpPr>
      <dsp:spPr>
        <a:xfrm>
          <a:off x="3102264" y="412622"/>
          <a:ext cx="1693925" cy="169392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444500">
            <a:lnSpc>
              <a:spcPct val="90000"/>
            </a:lnSpc>
            <a:spcBef>
              <a:spcPct val="0"/>
            </a:spcBef>
            <a:spcAft>
              <a:spcPct val="35000"/>
            </a:spcAft>
          </a:pPr>
          <a:r>
            <a:rPr lang="de-DE" sz="1600" kern="1200" dirty="0" smtClean="0"/>
            <a:t>University </a:t>
          </a:r>
          <a:r>
            <a:rPr lang="de-DE" sz="1600" kern="1200" dirty="0" err="1" smtClean="0"/>
            <a:t>teachers</a:t>
          </a:r>
          <a:endParaRPr lang="de-DE" sz="1600" kern="1200" dirty="0"/>
        </a:p>
      </dsp:txBody>
      <dsp:txXfrm>
        <a:off x="3184955" y="495313"/>
        <a:ext cx="1528543" cy="1528543"/>
      </dsp:txXfrm>
    </dsp:sp>
    <dsp:sp modelId="{DED485BD-FDB6-4D54-B138-7C0F27E339A6}">
      <dsp:nvSpPr>
        <dsp:cNvPr id="0" name=""/>
        <dsp:cNvSpPr/>
      </dsp:nvSpPr>
      <dsp:spPr>
        <a:xfrm>
          <a:off x="1278037" y="2236850"/>
          <a:ext cx="1693925" cy="169392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de-DE" sz="1600" kern="1200" dirty="0" err="1" smtClean="0"/>
            <a:t>Funding</a:t>
          </a:r>
          <a:r>
            <a:rPr lang="de-DE" sz="1600" kern="1200" dirty="0" smtClean="0"/>
            <a:t> </a:t>
          </a:r>
          <a:r>
            <a:rPr lang="de-DE" sz="1600" kern="1200" dirty="0" err="1" smtClean="0"/>
            <a:t>agencies</a:t>
          </a:r>
          <a:endParaRPr lang="de-DE" sz="1600" kern="1200" dirty="0" smtClean="0"/>
        </a:p>
        <a:p>
          <a:pPr lvl="0" algn="ctr" defTabSz="444500">
            <a:lnSpc>
              <a:spcPct val="90000"/>
            </a:lnSpc>
            <a:spcBef>
              <a:spcPct val="0"/>
            </a:spcBef>
            <a:spcAft>
              <a:spcPct val="35000"/>
            </a:spcAft>
          </a:pPr>
          <a:endParaRPr lang="de-DE" sz="1600" kern="1200" dirty="0"/>
        </a:p>
      </dsp:txBody>
      <dsp:txXfrm>
        <a:off x="1360728" y="2319541"/>
        <a:ext cx="1528543" cy="1528543"/>
      </dsp:txXfrm>
    </dsp:sp>
    <dsp:sp modelId="{500E8A4B-EC2D-48BD-9ACD-25141143224B}">
      <dsp:nvSpPr>
        <dsp:cNvPr id="0" name=""/>
        <dsp:cNvSpPr/>
      </dsp:nvSpPr>
      <dsp:spPr>
        <a:xfrm>
          <a:off x="3102264" y="2236850"/>
          <a:ext cx="1693925" cy="169392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de-DE" sz="1600" kern="1200" dirty="0" err="1" smtClean="0"/>
            <a:t>Universities</a:t>
          </a:r>
          <a:r>
            <a:rPr lang="de-DE" sz="1600" kern="1200" dirty="0" smtClean="0"/>
            <a:t> </a:t>
          </a:r>
          <a:r>
            <a:rPr lang="de-DE" sz="1600" kern="1200" dirty="0" err="1" smtClean="0"/>
            <a:t>and</a:t>
          </a:r>
          <a:r>
            <a:rPr lang="de-DE" sz="1600" kern="1200" dirty="0" smtClean="0"/>
            <a:t> </a:t>
          </a:r>
          <a:r>
            <a:rPr lang="de-DE" sz="1600" kern="1200" dirty="0" err="1" smtClean="0"/>
            <a:t>other</a:t>
          </a:r>
          <a:r>
            <a:rPr lang="de-DE" sz="1600" kern="1200" dirty="0" smtClean="0"/>
            <a:t> </a:t>
          </a:r>
          <a:r>
            <a:rPr lang="de-DE" sz="1600" kern="1200" dirty="0" err="1" smtClean="0"/>
            <a:t>institutions</a:t>
          </a:r>
          <a:r>
            <a:rPr lang="de-DE" sz="1600" kern="1200" dirty="0" smtClean="0"/>
            <a:t> in </a:t>
          </a:r>
          <a:r>
            <a:rPr lang="de-DE" sz="1600" kern="1200" dirty="0" err="1" smtClean="0"/>
            <a:t>higher</a:t>
          </a:r>
          <a:r>
            <a:rPr lang="de-DE" sz="1600" kern="1200" dirty="0" smtClean="0"/>
            <a:t> </a:t>
          </a:r>
          <a:r>
            <a:rPr lang="de-DE" sz="1600" kern="1200" dirty="0" err="1" smtClean="0"/>
            <a:t>education</a:t>
          </a:r>
          <a:endParaRPr lang="de-DE" sz="1600" kern="1200" dirty="0"/>
        </a:p>
      </dsp:txBody>
      <dsp:txXfrm>
        <a:off x="3184955" y="2319541"/>
        <a:ext cx="1528543" cy="1528543"/>
      </dsp:txXfrm>
    </dsp:sp>
  </dsp:spTree>
</dsp:drawing>
</file>

<file path=ppt/diagrams/layout1.xml><?xml version="1.0" encoding="utf-8"?>
<dgm:layoutDef xmlns:dgm="http://schemas.openxmlformats.org/drawingml/2006/diagram" xmlns:a="http://schemas.openxmlformats.org/drawingml/2006/main" uniqueId="urn:microsoft.com/office/officeart/2008/layout/NameandTitleOrganizationalChart">
  <dgm:title val=""/>
  <dgm:desc val=""/>
  <dgm:catLst>
    <dgm:cat type="hierarchy" pri="125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fact="0.9"/>
                  <dgm:constr type="l" for="ch" forName="titleText1" refType="w" fact="0.2"/>
                  <dgm:constr type="t" for="ch" forName="titleText1" refType="h" fact="0.7"/>
                  <dgm:constr type="w" for="ch" forName="titleText1" refType="w" fact="0.9"/>
                  <dgm:constr type="h" for="ch" forName="titleText1" refType="h" fact="0.3"/>
                  <dgm:constr type="primFontSz" for="des" forName="titleText1" refType="primFontSz" refFor="des" refForName="rootText1" op="lte"/>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fact="0.9"/>
                  <dgm:constr type="l" for="ch" forName="titleText1" refType="w" fact="0.2"/>
                  <dgm:constr type="t" for="ch" forName="titleText1" refType="h" fact="0.7"/>
                  <dgm:constr type="w" for="ch" forName="titleText1" refType="w" fact="0.9"/>
                  <dgm:constr type="h" for="ch" forName="titleText1" refType="h" fact="0.3"/>
                  <dgm:constr type="primFontSz" for="des" forName="titleText1" refType="primFontSz" refFor="des" refForName="rootText1" op="lte"/>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fact="0.9"/>
                  <dgm:constr type="l" for="ch" forName="titleText1" refType="w" fact="0.2"/>
                  <dgm:constr type="t" for="ch" forName="titleText1" refType="h" fact="0.7"/>
                  <dgm:constr type="w" for="ch" forName="titleText1" refType="w" fact="0.9"/>
                  <dgm:constr type="h" for="ch" forName="titleText1" refType="h" fact="0.3"/>
                  <dgm:constr type="primFontSz" for="des" forName="titleText1" refType="primFontSz" refFor="des" refForName="rootText1" op="lte"/>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fact="0.9"/>
                  <dgm:constr type="l" for="ch" forName="titleText1" refType="w" fact="0.2"/>
                  <dgm:constr type="t" for="ch" forName="titleText1" refType="h" fact="0.7"/>
                  <dgm:constr type="w" for="ch" forName="titleText1" refType="w" fact="0.9"/>
                  <dgm:constr type="h" for="ch" forName="titleText1" refType="h" fact="0.3"/>
                  <dgm:constr type="primFontSz" for="des" forName="titleText1" refType="primFontSz" refFor="des" refForName="rootText1" op="lte"/>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Max/>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h" fact="0.4"/>
              </dgm:constrLst>
              <dgm:ruleLst>
                <dgm:rule type="primFontSz" val="5" fact="NaN" max="NaN"/>
              </dgm:ruleLst>
            </dgm:layoutNode>
            <dgm:layoutNode name="titleText1" styleLbl="fgAcc0">
              <dgm:varLst>
                <dgm:chMax val="0"/>
                <dgm:chPref val="0"/>
              </dgm:varLst>
              <dgm:alg type="tx">
                <dgm:param type="parTxLTRAlign" val="r"/>
              </dgm:alg>
              <dgm:shape xmlns:r="http://schemas.openxmlformats.org/officeDocument/2006/relationships" type="rect" r:blip="">
                <dgm:adjLst/>
              </dgm:shape>
              <dgm:presOf axis="followSib" ptType="sibTrans" hideLastTrans="0" cnt="1"/>
              <dgm:constrLst>
                <dgm:constr type="primFontSz" val="65"/>
                <dgm:constr type="lMarg" refType="primFontSz" fact="0.2"/>
                <dgm:constr type="rMarg" refType="primFontSz" fact="0.2"/>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alg type="conn">
                            <dgm:param type="connRout" val="bend"/>
                            <dgm:param type="dim" val="1D"/>
                            <dgm:param type="endSty" val="noArr"/>
                            <dgm:param type="begPts" val="bCtr"/>
                            <dgm:param type="endPts" val="tCtr"/>
                            <dgm:param type="bendPt" val="end"/>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41" func="var" arg="hierBranch" op="equ" val="hang">
                    <dgm:layoutNode name="Name42">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3">
                    <dgm:layoutNode name="Name44">
                      <dgm:choose name="Name45">
                        <dgm:if name="Name46" axis="self" func="depth" op="lte" val="2">
                          <dgm:choose name="Name47">
                            <dgm:if name="Name48" axis="par ch" ptType="node asst" func="cnt" op="gte" val="1">
                              <dgm:alg type="conn">
                                <dgm:param type="connRout" val="bend"/>
                                <dgm:param type="dim" val="1D"/>
                                <dgm:param type="endSty" val="noArr"/>
                                <dgm:param type="begPts" val="bCtr"/>
                                <dgm:param type="endPts" val="midL midR"/>
                              </dgm:alg>
                            </dgm:if>
                            <dgm:else name="Name49">
                              <dgm:alg type="conn">
                                <dgm:param type="connRout" val="bend"/>
                                <dgm:param type="dim" val="1D"/>
                                <dgm:param type="endSty" val="noArr"/>
                                <dgm:param type="begPts" val="bCtr"/>
                                <dgm:param type="endPts" val="midL midR"/>
                                <dgm:param type="srcNode" val="rootConnector1"/>
                              </dgm:alg>
                            </dgm:else>
                          </dgm:choose>
                        </dgm:if>
                        <dgm:else name="Name50">
                          <dgm:choose name="Name51">
                            <dgm:if name="Name52" axis="par ch" ptType="node asst" func="cnt" op="gte" val="1">
                              <dgm:alg type="conn">
                                <dgm:param type="connRout" val="bend"/>
                                <dgm:param type="dim" val="1D"/>
                                <dgm:param type="endSty" val="noArr"/>
                                <dgm:param type="begPts" val="bCtr"/>
                                <dgm:param type="endPts" val="midL midR"/>
                              </dgm:alg>
                            </dgm:if>
                            <dgm:else name="Name53">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54">
                  <dgm:if name="Name55" func="var" arg="hierBranch" op="equ" val="l">
                    <dgm:choose name="Name56">
                      <dgm:if name="Name57"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58">
                        <dgm:alg type="hierRoot">
                          <dgm:param type="hierAlign" val="tR"/>
                        </dgm:alg>
                        <dgm:shape xmlns:r="http://schemas.openxmlformats.org/officeDocument/2006/relationships" r:blip="">
                          <dgm:adjLst/>
                        </dgm:shape>
                        <dgm:presOf/>
                        <dgm:constrLst>
                          <dgm:constr type="alignOff" val="0.25"/>
                        </dgm:constrLst>
                      </dgm:else>
                    </dgm:choose>
                  </dgm:if>
                  <dgm:if name="Name59" func="var" arg="hierBranch" op="equ" val="r">
                    <dgm:choose name="Name60">
                      <dgm:if name="Name61"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2">
                        <dgm:alg type="hierRoot">
                          <dgm:param type="hierAlign" val="tL"/>
                        </dgm:alg>
                        <dgm:shape xmlns:r="http://schemas.openxmlformats.org/officeDocument/2006/relationships" r:blip="">
                          <dgm:adjLst/>
                        </dgm:shape>
                        <dgm:presOf/>
                        <dgm:constrLst>
                          <dgm:constr type="alignOff" val="0.25"/>
                        </dgm:constrLst>
                      </dgm:else>
                    </dgm:choose>
                  </dgm:if>
                  <dgm:if name="Name63"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64" func="var" arg="hierBranch" op="equ" val="init">
                    <dgm:alg type="hierRoot"/>
                    <dgm:shape xmlns:r="http://schemas.openxmlformats.org/officeDocument/2006/relationships" r:blip="">
                      <dgm:adjLst/>
                    </dgm:shape>
                    <dgm:presOf/>
                    <dgm:constrLst>
                      <dgm:constr type="alignOff"/>
                      <dgm:constr type="bendDist" for="des" ptType="parTrans" refType="sp" fact="0.5"/>
                    </dgm:constrLst>
                  </dgm:if>
                  <dgm:else name="Name65">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66">
                    <dgm:if name="Name67" func="var" arg="hierBranch" op="equ" val="init">
                      <dgm:constrLst>
                        <dgm:constr type="l" for="ch" forName="rootText"/>
                        <dgm:constr type="t" for="ch" forName="rootText"/>
                        <dgm:constr type="w" for="ch" forName="rootText" refType="w"/>
                        <dgm:constr type="h" for="ch" forName="rootText" refType="h" fact="0.9"/>
                        <dgm:constr type="l" for="ch" forName="titleText2" refType="w" fact="0.2"/>
                        <dgm:constr type="t" for="ch" forName="titleText2" refType="h" fact="0.7"/>
                        <dgm:constr type="w" for="ch" forName="titleText2" refType="w" fact="0.9"/>
                        <dgm:constr type="h" for="ch" forName="titleText2" refType="h" fact="0.3"/>
                        <dgm:constr type="primFontSz" for="des" forName="titleText2" refType="primFontSz" refFor="des" refForName="rootText1" op="lte"/>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68" func="var" arg="hierBranch" op="equ" val="l">
                      <dgm:constrLst>
                        <dgm:constr type="l" for="ch" forName="rootText"/>
                        <dgm:constr type="t" for="ch" forName="rootText"/>
                        <dgm:constr type="w" for="ch" forName="rootText" refType="w"/>
                        <dgm:constr type="h" for="ch" forName="rootText" refType="h" fact="0.9"/>
                        <dgm:constr type="l" for="ch" forName="titleText2" refType="w" fact="0.2"/>
                        <dgm:constr type="t" for="ch" forName="titleText2" refType="h" fact="0.7"/>
                        <dgm:constr type="w" for="ch" forName="titleText2" refType="w" fact="0.9"/>
                        <dgm:constr type="h" for="ch" forName="titleText2" refType="h" fact="0.3"/>
                        <dgm:constr type="primFontSz" for="des" forName="titleText2" refType="primFontSz" refFor="des" refForName="rootText1" op="lte"/>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69" func="var" arg="hierBranch" op="equ" val="r">
                      <dgm:constrLst>
                        <dgm:constr type="l" for="ch" forName="rootText"/>
                        <dgm:constr type="t" for="ch" forName="rootText"/>
                        <dgm:constr type="w" for="ch" forName="rootText" refType="w"/>
                        <dgm:constr type="h" for="ch" forName="rootText" refType="h" fact="0.9"/>
                        <dgm:constr type="l" for="ch" forName="titleText2" refType="w" fact="0.2"/>
                        <dgm:constr type="t" for="ch" forName="titleText2" refType="h" fact="0.7"/>
                        <dgm:constr type="w" for="ch" forName="titleText2" refType="w" fact="0.9"/>
                        <dgm:constr type="h" for="ch" forName="titleText2" refType="h" fact="0.3"/>
                        <dgm:constr type="primFontSz" for="des" forName="titleText2" refType="primFontSz" refFor="des" refForName="rootText1" op="lte"/>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70">
                      <dgm:constrLst>
                        <dgm:constr type="l" for="ch" forName="rootText"/>
                        <dgm:constr type="t" for="ch" forName="rootText"/>
                        <dgm:constr type="w" for="ch" forName="rootText" refType="w"/>
                        <dgm:constr type="h" for="ch" forName="rootText" refType="h" fact="0.9"/>
                        <dgm:constr type="l" for="ch" forName="titleText2" refType="w" fact="0.2"/>
                        <dgm:constr type="t" for="ch" forName="titleText2" refType="h" fact="0.7"/>
                        <dgm:constr type="w" for="ch" forName="titleText2" refType="w" fact="0.9"/>
                        <dgm:constr type="h" for="ch" forName="titleText2" refType="h" fact="0.3"/>
                        <dgm:constr type="primFontSz" for="des" forName="titleText2" refType="primFontSz" refFor="des" refForName="rootText1" op="lte"/>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varLst>
                      <dgm:chMax/>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h" fact="0.4"/>
                    </dgm:constrLst>
                    <dgm:ruleLst>
                      <dgm:rule type="primFontSz" val="5" fact="NaN" max="NaN"/>
                    </dgm:ruleLst>
                  </dgm:layoutNode>
                  <dgm:layoutNode name="titleText2" styleLbl="fgAcc1">
                    <dgm:varLst>
                      <dgm:chMax val="0"/>
                      <dgm:chPref val="0"/>
                    </dgm:varLst>
                    <dgm:alg type="tx">
                      <dgm:param type="parTxLTRAlign" val="r"/>
                    </dgm:alg>
                    <dgm:shape xmlns:r="http://schemas.openxmlformats.org/officeDocument/2006/relationships" type="rect" r:blip="">
                      <dgm:adjLst/>
                    </dgm:shape>
                    <dgm:presOf axis="followSib" ptType="sibTrans" hideLastTrans="0" cnt="1"/>
                    <dgm:constrLst>
                      <dgm:constr type="primFontSz" val="65"/>
                      <dgm:constr type="lMarg" refType="primFontSz" fact="0.2"/>
                      <dgm:constr type="rMarg" refType="primFontSz" fact="0.2"/>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71">
                    <dgm:if name="Name72" func="var" arg="hierBranch" op="equ" val="l">
                      <dgm:alg type="hierChild">
                        <dgm:param type="chAlign" val="r"/>
                        <dgm:param type="linDir" val="fromT"/>
                      </dgm:alg>
                    </dgm:if>
                    <dgm:if name="Name73" func="var" arg="hierBranch" op="equ" val="r">
                      <dgm:alg type="hierChild">
                        <dgm:param type="chAlign" val="l"/>
                        <dgm:param type="linDir" val="fromT"/>
                      </dgm:alg>
                    </dgm:if>
                    <dgm:if name="Name74" func="var" arg="hierBranch" op="equ" val="hang">
                      <dgm:choose name="Name75">
                        <dgm:if name="Name76" func="var" arg="dir" op="equ" val="norm">
                          <dgm:alg type="hierChild">
                            <dgm:param type="chAlign" val="l"/>
                            <dgm:param type="linDir" val="fromL"/>
                            <dgm:param type="secChAlign" val="t"/>
                            <dgm:param type="secLinDir" val="fromT"/>
                          </dgm:alg>
                        </dgm:if>
                        <dgm:else name="Name77">
                          <dgm:alg type="hierChild">
                            <dgm:param type="chAlign" val="l"/>
                            <dgm:param type="linDir" val="fromR"/>
                            <dgm:param type="secChAlign" val="t"/>
                            <dgm:param type="secLinDir" val="fromT"/>
                          </dgm:alg>
                        </dgm:else>
                      </dgm:choose>
                    </dgm:if>
                    <dgm:if name="Name78" func="var" arg="hierBranch" op="equ" val="std">
                      <dgm:choose name="Name79">
                        <dgm:if name="Name80" func="var" arg="dir" op="equ" val="norm">
                          <dgm:alg type="hierChild"/>
                        </dgm:if>
                        <dgm:else name="Name81">
                          <dgm:alg type="hierChild">
                            <dgm:param type="linDir" val="fromR"/>
                          </dgm:alg>
                        </dgm:else>
                      </dgm:choose>
                    </dgm:if>
                    <dgm:if name="Name82" func="var" arg="hierBranch" op="equ" val="init">
                      <dgm:choose name="Name83">
                        <dgm:if name="Name84" func="var" arg="dir" op="equ" val="norm">
                          <dgm:alg type="hierChild"/>
                        </dgm:if>
                        <dgm:else name="Name85">
                          <dgm:alg type="hierChild">
                            <dgm:param type="linDir" val="fromR"/>
                          </dgm:alg>
                        </dgm:else>
                      </dgm:choose>
                    </dgm:if>
                    <dgm:else name="Name86"/>
                  </dgm:choose>
                  <dgm:shape xmlns:r="http://schemas.openxmlformats.org/officeDocument/2006/relationships" r:blip="">
                    <dgm:adjLst/>
                  </dgm:shape>
                  <dgm:presOf/>
                  <dgm:constrLst/>
                  <dgm:ruleLst/>
                  <dgm:forEach name="Name87" ref="rep2a"/>
                </dgm:layoutNode>
                <dgm:layoutNode name="hierChild5">
                  <dgm:choose name="Name88">
                    <dgm:if name="Name89" func="var" arg="dir" op="equ" val="norm">
                      <dgm:alg type="hierChild">
                        <dgm:param type="chAlign" val="l"/>
                        <dgm:param type="linDir" val="fromL"/>
                        <dgm:param type="secChAlign" val="t"/>
                        <dgm:param type="secLinDir" val="fromT"/>
                      </dgm:alg>
                    </dgm:if>
                    <dgm:else name="Name90">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91" ref="rep2b"/>
                </dgm:layoutNode>
              </dgm:layoutNode>
            </dgm:forEach>
          </dgm:layoutNode>
          <dgm:layoutNode name="hierChild3">
            <dgm:choose name="Name92">
              <dgm:if name="Name93" func="var" arg="dir" op="equ" val="norm">
                <dgm:alg type="hierChild">
                  <dgm:param type="chAlign" val="l"/>
                  <dgm:param type="linDir" val="fromL"/>
                  <dgm:param type="secChAlign" val="t"/>
                  <dgm:param type="secLinDir" val="fromT"/>
                </dgm:alg>
              </dgm:if>
              <dgm:else name="Name94">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95" axis="precedSib" ptType="parTrans" st="-1" cnt="1">
                <dgm:layoutNode name="Name96">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97">
                  <dgm:if name="Name98" func="var" arg="hierBranch" op="equ" val="l">
                    <dgm:alg type="hierRoot">
                      <dgm:param type="hierAlign" val="tR"/>
                    </dgm:alg>
                    <dgm:shape xmlns:r="http://schemas.openxmlformats.org/officeDocument/2006/relationships" r:blip="">
                      <dgm:adjLst/>
                    </dgm:shape>
                    <dgm:presOf/>
                    <dgm:constrLst>
                      <dgm:constr type="alignOff" val="0.65"/>
                    </dgm:constrLst>
                  </dgm:if>
                  <dgm:if name="Name99" func="var" arg="hierBranch" op="equ" val="r">
                    <dgm:alg type="hierRoot">
                      <dgm:param type="hierAlign" val="tL"/>
                    </dgm:alg>
                    <dgm:shape xmlns:r="http://schemas.openxmlformats.org/officeDocument/2006/relationships" r:blip="">
                      <dgm:adjLst/>
                    </dgm:shape>
                    <dgm:presOf/>
                    <dgm:constrLst>
                      <dgm:constr type="alignOff" val="0.65"/>
                    </dgm:constrLst>
                  </dgm:if>
                  <dgm:if name="Name100" func="var" arg="hierBranch" op="equ" val="hang">
                    <dgm:alg type="hierRoot"/>
                    <dgm:shape xmlns:r="http://schemas.openxmlformats.org/officeDocument/2006/relationships" r:blip="">
                      <dgm:adjLst/>
                    </dgm:shape>
                    <dgm:presOf/>
                    <dgm:constrLst>
                      <dgm:constr type="alignOff" val="0.65"/>
                    </dgm:constrLst>
                  </dgm:if>
                  <dgm:if name="Name101"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02" func="var" arg="hierBranch" op="equ" val="init">
                    <dgm:alg type="hierRoot"/>
                    <dgm:shape xmlns:r="http://schemas.openxmlformats.org/officeDocument/2006/relationships" r:blip="">
                      <dgm:adjLst/>
                    </dgm:shape>
                    <dgm:presOf/>
                    <dgm:constrLst>
                      <dgm:constr type="alignOff"/>
                      <dgm:constr type="bendDist" for="des" ptType="parTrans" refType="sp" fact="0.5"/>
                    </dgm:constrLst>
                  </dgm:if>
                  <dgm:else name="Name103"/>
                </dgm:choose>
                <dgm:ruleLst/>
                <dgm:layoutNode name="rootComposite3">
                  <dgm:alg type="composite"/>
                  <dgm:shape xmlns:r="http://schemas.openxmlformats.org/officeDocument/2006/relationships" r:blip="">
                    <dgm:adjLst/>
                  </dgm:shape>
                  <dgm:presOf axis="self" ptType="node" cnt="1"/>
                  <dgm:choose name="Name104">
                    <dgm:if name="Name105" func="var" arg="hierBranch" op="equ" val="init">
                      <dgm:constrLst>
                        <dgm:constr type="l" for="ch" forName="rootText3"/>
                        <dgm:constr type="t" for="ch" forName="rootText3"/>
                        <dgm:constr type="w" for="ch" forName="rootText3" refType="w"/>
                        <dgm:constr type="h" for="ch" forName="rootText3" refType="h" fact="0.9"/>
                        <dgm:constr type="l" for="ch" forName="titleText3" refType="w" fact="0.2"/>
                        <dgm:constr type="t" for="ch" forName="titleText3" refType="h" fact="0.7"/>
                        <dgm:constr type="w" for="ch" forName="titleText3" refType="w" fact="0.9"/>
                        <dgm:constr type="h" for="ch" forName="titleText3" refType="h" fact="0.3"/>
                        <dgm:constr type="primFontSz" for="des" forName="titleText3" refType="primFontSz" refFor="des" refForName="rootText3" op="lte"/>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06" func="var" arg="hierBranch" op="equ" val="l">
                      <dgm:constrLst>
                        <dgm:constr type="l" for="ch" forName="rootText3"/>
                        <dgm:constr type="t" for="ch" forName="rootText3"/>
                        <dgm:constr type="w" for="ch" forName="rootText3" refType="w"/>
                        <dgm:constr type="h" for="ch" forName="rootText3" refType="h" fact="0.9"/>
                        <dgm:constr type="l" for="ch" forName="titleText3" refType="w" fact="0.2"/>
                        <dgm:constr type="t" for="ch" forName="titleText3" refType="h" fact="0.7"/>
                        <dgm:constr type="w" for="ch" forName="titleText3" refType="w" fact="0.9"/>
                        <dgm:constr type="h" for="ch" forName="titleText3" refType="h" fact="0.3"/>
                        <dgm:constr type="primFontSz" for="des" forName="titleText3" refType="primFontSz" refFor="des" refForName="rootText3" op="lte"/>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07" func="var" arg="hierBranch" op="equ" val="r">
                      <dgm:constrLst>
                        <dgm:constr type="l" for="ch" forName="rootText3"/>
                        <dgm:constr type="t" for="ch" forName="rootText3"/>
                        <dgm:constr type="w" for="ch" forName="rootText3" refType="w"/>
                        <dgm:constr type="h" for="ch" forName="rootText3" refType="h" fact="0.9"/>
                        <dgm:constr type="l" for="ch" forName="titleText3" refType="w" fact="0.2"/>
                        <dgm:constr type="t" for="ch" forName="titleText3" refType="h" fact="0.7"/>
                        <dgm:constr type="w" for="ch" forName="titleText3" refType="w" fact="0.9"/>
                        <dgm:constr type="h" for="ch" forName="titleText3" refType="h" fact="0.3"/>
                        <dgm:constr type="primFontSz" for="des" forName="titleText3" refType="primFontSz" refFor="des" refForName="rootText3" op="lte"/>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08">
                      <dgm:constrLst>
                        <dgm:constr type="l" for="ch" forName="rootText3"/>
                        <dgm:constr type="t" for="ch" forName="rootText3"/>
                        <dgm:constr type="w" for="ch" forName="rootText3" refType="w"/>
                        <dgm:constr type="h" for="ch" forName="rootText3" refType="h" fact="0.9"/>
                        <dgm:constr type="l" for="ch" forName="titleText3" refType="w" fact="0.2"/>
                        <dgm:constr type="t" for="ch" forName="titleText3" refType="h" fact="0.7"/>
                        <dgm:constr type="w" for="ch" forName="titleText3" refType="w" fact="0.9"/>
                        <dgm:constr type="h" for="ch" forName="titleText3" refType="h" fact="0.3"/>
                        <dgm:constr type="primFontSz" for="des" forName="titleText3" refType="primFontSz" refFor="des" refForName="rootText3" op="lte"/>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styleLbl="asst1">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h" fact="0.4"/>
                    </dgm:constrLst>
                    <dgm:ruleLst>
                      <dgm:rule type="primFontSz" val="5" fact="NaN" max="NaN"/>
                    </dgm:ruleLst>
                  </dgm:layoutNode>
                  <dgm:layoutNode name="titleText3" styleLbl="fgAcc2">
                    <dgm:varLst>
                      <dgm:chMax val="0"/>
                      <dgm:chPref val="0"/>
                    </dgm:varLst>
                    <dgm:alg type="tx">
                      <dgm:param type="parTxLTRAlign" val="r"/>
                    </dgm:alg>
                    <dgm:shape xmlns:r="http://schemas.openxmlformats.org/officeDocument/2006/relationships" type="rect" r:blip="">
                      <dgm:adjLst/>
                    </dgm:shape>
                    <dgm:presOf axis="followSib" ptType="sibTrans" hideLastTrans="0" cnt="1"/>
                    <dgm:constrLst>
                      <dgm:constr type="primFontSz" val="65"/>
                      <dgm:constr type="lMarg" refType="primFontSz" fact="0.2"/>
                      <dgm:constr type="rMarg" refType="primFontSz" fact="0.2"/>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09">
                    <dgm:if name="Name110" func="var" arg="hierBranch" op="equ" val="l">
                      <dgm:alg type="hierChild">
                        <dgm:param type="chAlign" val="r"/>
                        <dgm:param type="linDir" val="fromT"/>
                      </dgm:alg>
                    </dgm:if>
                    <dgm:if name="Name111" func="var" arg="hierBranch" op="equ" val="r">
                      <dgm:alg type="hierChild">
                        <dgm:param type="chAlign" val="l"/>
                        <dgm:param type="linDir" val="fromT"/>
                      </dgm:alg>
                    </dgm:if>
                    <dgm:if name="Name112" func="var" arg="hierBranch" op="equ" val="hang">
                      <dgm:choose name="Name113">
                        <dgm:if name="Name114" func="var" arg="dir" op="equ" val="norm">
                          <dgm:alg type="hierChild">
                            <dgm:param type="chAlign" val="l"/>
                            <dgm:param type="linDir" val="fromL"/>
                            <dgm:param type="secChAlign" val="t"/>
                            <dgm:param type="secLinDir" val="fromT"/>
                          </dgm:alg>
                        </dgm:if>
                        <dgm:else name="Name115">
                          <dgm:alg type="hierChild">
                            <dgm:param type="chAlign" val="l"/>
                            <dgm:param type="linDir" val="fromR"/>
                            <dgm:param type="secChAlign" val="t"/>
                            <dgm:param type="secLinDir" val="fromT"/>
                          </dgm:alg>
                        </dgm:else>
                      </dgm:choose>
                    </dgm:if>
                    <dgm:if name="Name116" func="var" arg="hierBranch" op="equ" val="std">
                      <dgm:choose name="Name117">
                        <dgm:if name="Name118" func="var" arg="dir" op="equ" val="norm">
                          <dgm:alg type="hierChild"/>
                        </dgm:if>
                        <dgm:else name="Name119">
                          <dgm:alg type="hierChild">
                            <dgm:param type="linDir" val="fromR"/>
                          </dgm:alg>
                        </dgm:else>
                      </dgm:choose>
                    </dgm:if>
                    <dgm:if name="Name120" func="var" arg="hierBranch" op="equ" val="init">
                      <dgm:alg type="hierChild"/>
                    </dgm:if>
                    <dgm:else name="Name121"/>
                  </dgm:choose>
                  <dgm:shape xmlns:r="http://schemas.openxmlformats.org/officeDocument/2006/relationships" r:blip="">
                    <dgm:adjLst/>
                  </dgm:shape>
                  <dgm:presOf/>
                  <dgm:constrLst/>
                  <dgm:ruleLst/>
                  <dgm:forEach name="Name122" ref="rep2a"/>
                </dgm:layoutNode>
                <dgm:layoutNode name="hierChild7">
                  <dgm:choose name="Name123">
                    <dgm:if name="Name124" func="var" arg="dir" op="equ" val="norm">
                      <dgm:alg type="hierChild">
                        <dgm:param type="chAlign" val="l"/>
                        <dgm:param type="linDir" val="fromL"/>
                        <dgm:param type="secChAlign" val="t"/>
                        <dgm:param type="secLinDir" val="fromT"/>
                      </dgm:alg>
                    </dgm:if>
                    <dgm:else name="Name12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26" ref="rep2b"/>
                </dgm:layoutNode>
              </dgm:layoutNode>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9/3/layout/HorizontalOrganizationChart">
  <dgm:title val=""/>
  <dgm:desc val=""/>
  <dgm:catLst>
    <dgm:cat type="hierarchy" pri="43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305"/>
      <dgm:constr type="w" for="des" forName="rootComposite" refType="w" fact="10"/>
      <dgm:constr type="h" for="des" forName="rootComposite" refType="w" refFor="des" refForName="rootComposite1" fact="0.305"/>
      <dgm:constr type="w" for="des" forName="rootComposite3" refType="w" fact="10"/>
      <dgm:constr type="h" for="des" forName="rootComposite3" refType="w" refFor="des" refForName="rootComposite1" fact="0.305"/>
      <dgm:constr type="primFontSz" for="des" ptType="node" op="equ"/>
      <dgm:constr type="sp" for="des" op="equ"/>
      <dgm:constr type="sp" for="des" forName="hierRoot1" refType="w" refFor="des" refForName="rootComposite1" fact="0.2"/>
      <dgm:constr type="sp" for="des" forName="hierRoot2" refType="sp" refFor="des" refForName="hierRoot1"/>
      <dgm:constr type="sp" for="des" forName="hierRoot3" refType="sp" refFor="des" refForName="hierRoot1"/>
      <dgm:constr type="sibSp" refType="w" refFor="des" refForName="rootComposite1" fact="0.125"/>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125"/>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func="var" arg="dir" op="equ" val="norm">
                  <dgm:alg type="hierRoot">
                    <dgm:param type="hierAlign" val="lT"/>
                  </dgm:alg>
                  <dgm:constrLst>
                    <dgm:constr type="alignOff" val="0.75"/>
                  </dgm:constrLst>
                </dgm:if>
                <dgm:else name="Name9">
                  <dgm:alg type="hierRoot">
                    <dgm:param type="hierAlign" val="rT"/>
                  </dgm:alg>
                  <dgm:constrLst>
                    <dgm:constr type="alignOff" val="0.75"/>
                  </dgm:constrLst>
                </dgm:else>
              </dgm:choose>
            </dgm:if>
            <dgm:if name="Name10" func="var" arg="hierBranch" op="equ" val="r">
              <dgm:choose name="Name11">
                <dgm:if name="Name12" func="var" arg="dir" op="equ" val="norm">
                  <dgm:alg type="hierRoot">
                    <dgm:param type="hierAlign" val="lB"/>
                  </dgm:alg>
                  <dgm:constrLst>
                    <dgm:constr type="alignOff" val="0.75"/>
                  </dgm:constrLst>
                </dgm:if>
                <dgm:else name="Name13">
                  <dgm:alg type="hierRoot">
                    <dgm:param type="hierAlign" val="rB"/>
                  </dgm:alg>
                  <dgm:constrLst>
                    <dgm:constr type="alignOff" val="0.75"/>
                  </dgm:constrLst>
                </dgm:else>
              </dgm:choose>
            </dgm:if>
            <dgm:if name="Name14" func="var" arg="hierBranch" op="equ" val="hang">
              <dgm:choose name="Name15">
                <dgm:if name="Name16" func="var" arg="dir" op="equ" val="norm">
                  <dgm:alg type="hierRoot">
                    <dgm:param type="hierAlign" val="lCtrCh"/>
                  </dgm:alg>
                  <dgm:constrLst>
                    <dgm:constr type="alignOff" val="0.65"/>
                  </dgm:constrLst>
                </dgm:if>
                <dgm:else name="Name17">
                  <dgm:alg type="hierRoot">
                    <dgm:param type="hierAlign" val="rCtrCh"/>
                  </dgm:alg>
                  <dgm:constrLst>
                    <dgm:constr type="alignOff" val="0.65"/>
                  </dgm:constrLst>
                </dgm:else>
              </dgm:choose>
            </dgm:if>
            <dgm:else name="Name18">
              <dgm:choose name="Name19">
                <dgm:if name="Name20" func="var" arg="dir" op="equ" val="norm">
                  <dgm:alg type="hierRoot">
                    <dgm:param type="hierAlign" val="lCtrCh"/>
                  </dgm:alg>
                  <dgm:constrLst>
                    <dgm:constr type="alignOff"/>
                    <dgm:constr type="bendDist" for="des" ptType="parTrans" refType="sp" fact="0.5"/>
                  </dgm:constrLst>
                </dgm:if>
                <dgm:else name="Name21">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22">
              <dgm:if name="Name23"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24"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25"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6">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7">
              <dgm:if name="Name28" func="var" arg="hierBranch" op="equ" val="l">
                <dgm:choose name="Name29">
                  <dgm:if name="Name30" func="var" arg="dir" op="equ" val="norm">
                    <dgm:alg type="hierChild">
                      <dgm:param type="chAlign" val="t"/>
                      <dgm:param type="linDir" val="fromL"/>
                    </dgm:alg>
                  </dgm:if>
                  <dgm:else name="Name31">
                    <dgm:alg type="hierChild">
                      <dgm:param type="chAlign" val="t"/>
                      <dgm:param type="linDir" val="fromR"/>
                    </dgm:alg>
                  </dgm:else>
                </dgm:choose>
              </dgm:if>
              <dgm:if name="Name32" func="var" arg="hierBranch" op="equ" val="r">
                <dgm:choose name="Name33">
                  <dgm:if name="Name34" func="var" arg="dir" op="equ" val="norm">
                    <dgm:alg type="hierChild">
                      <dgm:param type="chAlign" val="b"/>
                      <dgm:param type="linDir" val="fromL"/>
                    </dgm:alg>
                  </dgm:if>
                  <dgm:else name="Name35">
                    <dgm:alg type="hierChild">
                      <dgm:param type="chAlign" val="b"/>
                      <dgm:param type="linDir" val="fromR"/>
                    </dgm:alg>
                  </dgm:else>
                </dgm:choose>
              </dgm:if>
              <dgm:if name="Name36" func="var" arg="hierBranch" op="equ" val="hang">
                <dgm:choose name="Name37">
                  <dgm:if name="Name38" func="var" arg="dir" op="equ" val="norm">
                    <dgm:alg type="hierChild">
                      <dgm:param type="chAlign" val="l"/>
                      <dgm:param type="linDir" val="fromT"/>
                      <dgm:param type="secChAlign" val="t"/>
                      <dgm:param type="secLinDir" val="fromL"/>
                    </dgm:alg>
                  </dgm:if>
                  <dgm:else name="Name39">
                    <dgm:alg type="hierChild">
                      <dgm:param type="chAlign" val="r"/>
                      <dgm:param type="linDir" val="fromT"/>
                      <dgm:param type="secChAlign" val="t"/>
                      <dgm:param type="secLinDir" val="fromR"/>
                    </dgm:alg>
                  </dgm:else>
                </dgm:choose>
              </dgm:if>
              <dgm:else name="Name40">
                <dgm:choose name="Name41">
                  <dgm:if name="Name42" func="var" arg="dir" op="equ" val="norm">
                    <dgm:alg type="hierChild">
                      <dgm:param type="linDir" val="fromT"/>
                      <dgm:param type="chAlign" val="l"/>
                    </dgm:alg>
                  </dgm:if>
                  <dgm:else name="Name43">
                    <dgm:alg type="hierChild">
                      <dgm:param type="linDir" val="fromT"/>
                      <dgm:param type="chAlign" val="r"/>
                    </dgm:alg>
                  </dgm:else>
                </dgm:choose>
              </dgm:else>
            </dgm:choose>
            <dgm:shape xmlns:r="http://schemas.openxmlformats.org/officeDocument/2006/relationships" r:blip="">
              <dgm:adjLst/>
            </dgm:shape>
            <dgm:presOf/>
            <dgm:constrLst/>
            <dgm:ruleLst/>
            <dgm:forEach name="rep2a" axis="ch" ptType="nonAsst">
              <dgm:forEach name="Name44" axis="precedSib" ptType="parTrans" st="-1" cnt="1">
                <dgm:choose name="Name45">
                  <dgm:if name="Name46" func="var" arg="hierBranch" op="equ" val="hang">
                    <dgm:layoutNode name="Name47">
                      <dgm:choose name="Name48">
                        <dgm:if name="Name49" func="var" arg="dir" op="equ" val="norm">
                          <dgm:alg type="conn">
                            <dgm:param type="connRout" val="bend"/>
                            <dgm:param type="dim" val="1D"/>
                            <dgm:param type="endSty" val="noArr"/>
                            <dgm:param type="begPts" val="midR"/>
                            <dgm:param type="endPts" val="bCtr tCtr"/>
                          </dgm:alg>
                        </dgm:if>
                        <dgm:else name="Name50">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1" func="var" arg="hierBranch" op="equ" val="l">
                    <dgm:layoutNode name="Name52">
                      <dgm:choose name="Name53">
                        <dgm:if name="Name54" func="var" arg="dir" op="equ" val="norm">
                          <dgm:alg type="conn">
                            <dgm:param type="connRout" val="bend"/>
                            <dgm:param type="dim" val="1D"/>
                            <dgm:param type="endSty" val="noArr"/>
                            <dgm:param type="begPts" val="midR"/>
                            <dgm:param type="endPts" val="tCtr"/>
                          </dgm:alg>
                        </dgm:if>
                        <dgm:else name="Name55">
                          <dgm:alg type="conn">
                            <dgm:param type="connRout" val="bend"/>
                            <dgm:param type="dim" val="1D"/>
                            <dgm:param type="endSty" val="noArr"/>
                            <dgm:param type="begPts" val="midL"/>
                            <dgm:param type="endPts" val="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6" func="var" arg="hierBranch" op="equ" val="r">
                    <dgm:layoutNode name="Name57">
                      <dgm:choose name="Name58">
                        <dgm:if name="Name59" func="var" arg="dir" op="equ" val="norm">
                          <dgm:alg type="conn">
                            <dgm:param type="connRout" val="bend"/>
                            <dgm:param type="dim" val="1D"/>
                            <dgm:param type="endSty" val="noArr"/>
                            <dgm:param type="begPts" val="midR"/>
                            <dgm:param type="endPts" val="bCtr"/>
                          </dgm:alg>
                        </dgm:if>
                        <dgm:else name="Name60">
                          <dgm:alg type="conn">
                            <dgm:param type="connRout" val="bend"/>
                            <dgm:param type="dim" val="1D"/>
                            <dgm:param type="endSty" val="noArr"/>
                            <dgm:param type="begPts" val="midL"/>
                            <dgm:param type="endPts" val="bCtr"/>
                          </dgm:alg>
                        </dgm:else>
                      </dgm:choose>
                      <dgm:shape xmlns:r="http://schemas.openxmlformats.org/officeDocument/2006/relationships" type="conn" r:blip="" zOrderOff="-99999">
                        <dgm:adjLst/>
                      </dgm:shape>
                      <dgm:presOf axis="self"/>
                      <dgm:constrLst>
                        <dgm:constr type="begPad"/>
                        <dgm:constr type="endPad"/>
                      </dgm:constrLst>
                      <dgm:ruleLst/>
                    </dgm:layoutNode>
                  </dgm:if>
                  <dgm:else name="Name61">
                    <dgm:choose name="Name62">
                      <dgm:if name="Name63" func="var" arg="dir" op="equ" val="norm">
                        <dgm:layoutNode name="Name64">
                          <dgm:alg type="conn">
                            <dgm:param type="connRout" val="bend"/>
                            <dgm:param type="dim" val="1D"/>
                            <dgm:param type="endSty" val="noArr"/>
                            <dgm:param type="begPts" val="midR"/>
                            <dgm:param type="endPts" val="midL"/>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else name="Name65">
                        <dgm:layoutNode name="Name66">
                          <dgm:alg type="conn">
                            <dgm:param type="connRout" val="bend"/>
                            <dgm:param type="dim" val="1D"/>
                            <dgm:param type="endSty" val="noArr"/>
                            <dgm:param type="begPts" val="midL"/>
                            <dgm:param type="endPts" val="midR"/>
                            <dgm:param type="bendPt" val="end"/>
                          </dgm:alg>
                          <dgm:shape xmlns:r="http://schemas.openxmlformats.org/officeDocument/2006/relationships" type="conn" r:blip="" zOrderOff="-99999">
                            <dgm:adjLst/>
                          </dgm:shape>
                          <dgm:presOf axis="self"/>
                          <dgm:constrLst>
                            <dgm:constr type="begPad"/>
                            <dgm:constr type="endPad"/>
                          </dgm:constrLst>
                          <dgm:ruleLst/>
                        </dgm:layoutNode>
                      </dgm:else>
                    </dgm:choose>
                  </dgm:else>
                </dgm:choose>
              </dgm:forEach>
              <dgm:layoutNode name="hierRoot2">
                <dgm:varLst>
                  <dgm:hierBranch val="init"/>
                </dgm:varLst>
                <dgm:choose name="Name67">
                  <dgm:if name="Name68" func="var" arg="hierBranch" op="equ" val="l">
                    <dgm:choose name="Name69">
                      <dgm:if name="Name70" func="var" arg="dir" op="equ" val="norm">
                        <dgm:alg type="hierRoot">
                          <dgm:param type="hierAlign" val="lT"/>
                        </dgm:alg>
                        <dgm:constrLst>
                          <dgm:constr type="alignOff" val="0.75"/>
                        </dgm:constrLst>
                      </dgm:if>
                      <dgm:else name="Name71">
                        <dgm:alg type="hierRoot">
                          <dgm:param type="hierAlign" val="rT"/>
                        </dgm:alg>
                        <dgm:constrLst>
                          <dgm:constr type="alignOff" val="0.75"/>
                        </dgm:constrLst>
                      </dgm:else>
                    </dgm:choose>
                  </dgm:if>
                  <dgm:if name="Name72" func="var" arg="hierBranch" op="equ" val="r">
                    <dgm:choose name="Name73">
                      <dgm:if name="Name74" func="var" arg="dir" op="equ" val="norm">
                        <dgm:alg type="hierRoot">
                          <dgm:param type="hierAlign" val="lB"/>
                        </dgm:alg>
                        <dgm:constrLst>
                          <dgm:constr type="alignOff" val="0.75"/>
                        </dgm:constrLst>
                      </dgm:if>
                      <dgm:else name="Name75">
                        <dgm:alg type="hierRoot">
                          <dgm:param type="hierAlign" val="rB"/>
                        </dgm:alg>
                        <dgm:constrLst>
                          <dgm:constr type="alignOff" val="0.75"/>
                        </dgm:constrLst>
                      </dgm:else>
                    </dgm:choose>
                  </dgm:if>
                  <dgm:if name="Name76" func="var" arg="hierBranch" op="equ" val="hang">
                    <dgm:choose name="Name77">
                      <dgm:if name="Name78" func="var" arg="dir" op="equ" val="norm">
                        <dgm:alg type="hierRoot">
                          <dgm:param type="hierAlign" val="lCtrCh"/>
                        </dgm:alg>
                        <dgm:constrLst>
                          <dgm:constr type="alignOff" val="0.65"/>
                        </dgm:constrLst>
                      </dgm:if>
                      <dgm:else name="Name79">
                        <dgm:alg type="hierRoot">
                          <dgm:param type="hierAlign" val="rCtrCh"/>
                        </dgm:alg>
                        <dgm:constrLst>
                          <dgm:constr type="alignOff" val="0.65"/>
                        </dgm:constrLst>
                      </dgm:else>
                    </dgm:choose>
                  </dgm:if>
                  <dgm:else name="Name80">
                    <dgm:choose name="Name81">
                      <dgm:if name="Name82" func="var" arg="dir" op="equ" val="norm">
                        <dgm:alg type="hierRoot">
                          <dgm:param type="hierAlign" val="lCtrCh"/>
                        </dgm:alg>
                        <dgm:constrLst>
                          <dgm:constr type="alignOff"/>
                          <dgm:constr type="bendDist" for="des" ptType="parTrans" refType="sp" fact="0.5"/>
                        </dgm:constrLst>
                      </dgm:if>
                      <dgm:else name="Name83">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
                  <dgm:alg type="composite"/>
                  <dgm:shape xmlns:r="http://schemas.openxmlformats.org/officeDocument/2006/relationships" r:blip="">
                    <dgm:adjLst/>
                  </dgm:shape>
                  <dgm:presOf axis="self" ptType="node" cnt="1"/>
                  <dgm:choose name="Name84">
                    <dgm:if name="Name85"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6"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7"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8">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9">
                    <dgm:if name="Name90" func="var" arg="hierBranch" op="equ" val="l">
                      <dgm:choose name="Name91">
                        <dgm:if name="Name92" func="var" arg="dir" op="equ" val="norm">
                          <dgm:alg type="hierChild">
                            <dgm:param type="chAlign" val="t"/>
                            <dgm:param type="linDir" val="fromL"/>
                          </dgm:alg>
                        </dgm:if>
                        <dgm:else name="Name93">
                          <dgm:alg type="hierChild">
                            <dgm:param type="chAlign" val="t"/>
                            <dgm:param type="linDir" val="fromR"/>
                          </dgm:alg>
                        </dgm:else>
                      </dgm:choose>
                    </dgm:if>
                    <dgm:if name="Name94" func="var" arg="hierBranch" op="equ" val="r">
                      <dgm:choose name="Name95">
                        <dgm:if name="Name96" func="var" arg="dir" op="equ" val="norm">
                          <dgm:alg type="hierChild">
                            <dgm:param type="chAlign" val="b"/>
                            <dgm:param type="linDir" val="fromL"/>
                          </dgm:alg>
                        </dgm:if>
                        <dgm:else name="Name97">
                          <dgm:alg type="hierChild">
                            <dgm:param type="chAlign" val="b"/>
                            <dgm:param type="linDir" val="fromR"/>
                          </dgm:alg>
                        </dgm:else>
                      </dgm:choose>
                    </dgm:if>
                    <dgm:if name="Name98" func="var" arg="hierBranch" op="equ" val="hang">
                      <dgm:choose name="Name99">
                        <dgm:if name="Name100" func="var" arg="dir" op="equ" val="norm">
                          <dgm:alg type="hierChild">
                            <dgm:param type="chAlign" val="l"/>
                            <dgm:param type="linDir" val="fromT"/>
                            <dgm:param type="secChAlign" val="t"/>
                            <dgm:param type="secLinDir" val="fromL"/>
                          </dgm:alg>
                        </dgm:if>
                        <dgm:else name="Name101">
                          <dgm:alg type="hierChild">
                            <dgm:param type="chAlign" val="r"/>
                            <dgm:param type="linDir" val="fromT"/>
                            <dgm:param type="secChAlign" val="t"/>
                            <dgm:param type="secLinDir" val="fromR"/>
                          </dgm:alg>
                        </dgm:else>
                      </dgm:choose>
                    </dgm:if>
                    <dgm:else name="Name102">
                      <dgm:choose name="Name103">
                        <dgm:if name="Name104" func="var" arg="dir" op="equ" val="norm">
                          <dgm:alg type="hierChild">
                            <dgm:param type="linDir" val="fromT"/>
                            <dgm:param type="chAlign" val="l"/>
                          </dgm:alg>
                        </dgm:if>
                        <dgm:else name="Name105">
                          <dgm:alg type="hierChild">
                            <dgm:param type="linDir" val="fromT"/>
                            <dgm:param type="chAlign" val="r"/>
                          </dgm:alg>
                        </dgm:else>
                      </dgm:choose>
                    </dgm:else>
                  </dgm:choose>
                  <dgm:shape xmlns:r="http://schemas.openxmlformats.org/officeDocument/2006/relationships" r:blip="">
                    <dgm:adjLst/>
                  </dgm:shape>
                  <dgm:presOf/>
                  <dgm:constrLst/>
                  <dgm:ruleLst/>
                  <dgm:forEach name="Name106" ref="rep2a"/>
                </dgm:layoutNode>
                <dgm:layoutNode name="hierChild5">
                  <dgm:choose name="Name107">
                    <dgm:if name="Name108" func="var" arg="dir" op="equ" val="norm">
                      <dgm:alg type="hierChild">
                        <dgm:param type="chAlign" val="l"/>
                        <dgm:param type="linDir" val="fromT"/>
                        <dgm:param type="secChAlign" val="t"/>
                        <dgm:param type="secLinDir" val="fromL"/>
                      </dgm:alg>
                    </dgm:if>
                    <dgm:else name="Name109">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10" ref="rep2b"/>
                </dgm:layoutNode>
              </dgm:layoutNode>
            </dgm:forEach>
          </dgm:layoutNode>
          <dgm:layoutNode name="hierChild3">
            <dgm:choose name="Name111">
              <dgm:if name="Name112" func="var" arg="dir" op="equ" val="norm">
                <dgm:alg type="hierChild">
                  <dgm:param type="chAlign" val="l"/>
                  <dgm:param type="linDir" val="fromT"/>
                  <dgm:param type="secChAlign" val="t"/>
                  <dgm:param type="secLinDir" val="fromL"/>
                </dgm:alg>
              </dgm:if>
              <dgm:else name="Name113">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rep2b" axis="ch" ptType="asst">
              <dgm:forEach name="Name114" axis="precedSib" ptType="parTrans" st="-1" cnt="1">
                <dgm:layoutNode name="Name115">
                  <dgm:choose name="Name116">
                    <dgm:if name="Name117" func="var" arg="dir" op="equ" val="norm">
                      <dgm:alg type="conn">
                        <dgm:param type="connRout" val="bend"/>
                        <dgm:param type="dim" val="1D"/>
                        <dgm:param type="endSty" val="noArr"/>
                        <dgm:param type="begPts" val="midR"/>
                        <dgm:param type="endPts" val="bCtr tCtr"/>
                      </dgm:alg>
                    </dgm:if>
                    <dgm:else name="Name118">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9">
                  <dgm:if name="Name120" func="var" arg="hierBranch" op="equ" val="l">
                    <dgm:choose name="Name121">
                      <dgm:if name="Name122" func="var" arg="dir" op="equ" val="norm">
                        <dgm:alg type="hierRoot">
                          <dgm:param type="hierAlign" val="lT"/>
                        </dgm:alg>
                        <dgm:constrLst>
                          <dgm:constr type="alignOff" val="0.75"/>
                        </dgm:constrLst>
                      </dgm:if>
                      <dgm:else name="Name123">
                        <dgm:alg type="hierRoot">
                          <dgm:param type="hierAlign" val="rT"/>
                        </dgm:alg>
                        <dgm:constrLst>
                          <dgm:constr type="alignOff" val="0.75"/>
                        </dgm:constrLst>
                      </dgm:else>
                    </dgm:choose>
                  </dgm:if>
                  <dgm:if name="Name124" func="var" arg="hierBranch" op="equ" val="r">
                    <dgm:choose name="Name125">
                      <dgm:if name="Name126" func="var" arg="dir" op="equ" val="norm">
                        <dgm:alg type="hierRoot">
                          <dgm:param type="hierAlign" val="lB"/>
                        </dgm:alg>
                        <dgm:constrLst>
                          <dgm:constr type="alignOff" val="0.75"/>
                        </dgm:constrLst>
                      </dgm:if>
                      <dgm:else name="Name127">
                        <dgm:alg type="hierRoot">
                          <dgm:param type="hierAlign" val="rB"/>
                        </dgm:alg>
                        <dgm:constrLst>
                          <dgm:constr type="alignOff" val="0.75"/>
                        </dgm:constrLst>
                      </dgm:else>
                    </dgm:choose>
                  </dgm:if>
                  <dgm:if name="Name128" func="var" arg="hierBranch" op="equ" val="hang">
                    <dgm:choose name="Name129">
                      <dgm:if name="Name130" func="var" arg="dir" op="equ" val="norm">
                        <dgm:alg type="hierRoot">
                          <dgm:param type="hierAlign" val="lCtrCh"/>
                        </dgm:alg>
                        <dgm:constrLst>
                          <dgm:constr type="alignOff" val="0.65"/>
                        </dgm:constrLst>
                      </dgm:if>
                      <dgm:else name="Name131">
                        <dgm:alg type="hierRoot">
                          <dgm:param type="hierAlign" val="rCtrCh"/>
                        </dgm:alg>
                        <dgm:constrLst>
                          <dgm:constr type="alignOff" val="0.65"/>
                        </dgm:constrLst>
                      </dgm:else>
                    </dgm:choose>
                  </dgm:if>
                  <dgm:else name="Name132">
                    <dgm:choose name="Name133">
                      <dgm:if name="Name134" func="var" arg="dir" op="equ" val="norm">
                        <dgm:alg type="hierRoot">
                          <dgm:param type="hierAlign" val="lCtrCh"/>
                        </dgm:alg>
                        <dgm:constrLst>
                          <dgm:constr type="alignOff"/>
                          <dgm:constr type="bendDist" for="des" ptType="parTrans" refType="sp" fact="0.5"/>
                        </dgm:constrLst>
                      </dgm:if>
                      <dgm:else name="Name135">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3">
                  <dgm:alg type="composite"/>
                  <dgm:shape xmlns:r="http://schemas.openxmlformats.org/officeDocument/2006/relationships" r:blip="">
                    <dgm:adjLst/>
                  </dgm:shape>
                  <dgm:presOf axis="self" ptType="node" cnt="1"/>
                  <dgm:choose name="Name136">
                    <dgm:if name="Name137"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38"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39"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40">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41">
                    <dgm:if name="Name142" func="var" arg="hierBranch" op="equ" val="l">
                      <dgm:choose name="Name143">
                        <dgm:if name="Name144" func="var" arg="dir" op="equ" val="norm">
                          <dgm:alg type="hierChild">
                            <dgm:param type="chAlign" val="t"/>
                            <dgm:param type="linDir" val="fromL"/>
                          </dgm:alg>
                        </dgm:if>
                        <dgm:else name="Name145">
                          <dgm:alg type="hierChild">
                            <dgm:param type="chAlign" val="t"/>
                            <dgm:param type="linDir" val="fromR"/>
                          </dgm:alg>
                        </dgm:else>
                      </dgm:choose>
                    </dgm:if>
                    <dgm:if name="Name146" func="var" arg="hierBranch" op="equ" val="r">
                      <dgm:choose name="Name147">
                        <dgm:if name="Name148" func="var" arg="dir" op="equ" val="norm">
                          <dgm:alg type="hierChild">
                            <dgm:param type="chAlign" val="b"/>
                            <dgm:param type="linDir" val="fromL"/>
                          </dgm:alg>
                        </dgm:if>
                        <dgm:else name="Name149">
                          <dgm:alg type="hierChild">
                            <dgm:param type="chAlign" val="b"/>
                            <dgm:param type="linDir" val="fromR"/>
                          </dgm:alg>
                        </dgm:else>
                      </dgm:choose>
                    </dgm:if>
                    <dgm:if name="Name150" func="var" arg="hierBranch" op="equ" val="hang">
                      <dgm:choose name="Name151">
                        <dgm:if name="Name152" func="var" arg="dir" op="equ" val="norm">
                          <dgm:alg type="hierChild">
                            <dgm:param type="chAlign" val="l"/>
                            <dgm:param type="linDir" val="fromT"/>
                            <dgm:param type="secChAlign" val="t"/>
                            <dgm:param type="secLinDir" val="fromL"/>
                          </dgm:alg>
                        </dgm:if>
                        <dgm:else name="Name153">
                          <dgm:alg type="hierChild">
                            <dgm:param type="chAlign" val="r"/>
                            <dgm:param type="linDir" val="fromT"/>
                            <dgm:param type="secChAlign" val="t"/>
                            <dgm:param type="secLinDir" val="fromR"/>
                          </dgm:alg>
                        </dgm:else>
                      </dgm:choose>
                    </dgm:if>
                    <dgm:else name="Name154">
                      <dgm:choose name="Name155">
                        <dgm:if name="Name156" func="var" arg="dir" op="equ" val="norm">
                          <dgm:alg type="hierChild">
                            <dgm:param type="linDir" val="fromT"/>
                            <dgm:param type="chAlign" val="l"/>
                          </dgm:alg>
                        </dgm:if>
                        <dgm:else name="Name157">
                          <dgm:alg type="hierChild">
                            <dgm:param type="linDir" val="fromT"/>
                            <dgm:param type="chAlign" val="r"/>
                          </dgm:alg>
                        </dgm:else>
                      </dgm:choose>
                    </dgm:else>
                  </dgm:choose>
                  <dgm:shape xmlns:r="http://schemas.openxmlformats.org/officeDocument/2006/relationships" r:blip="">
                    <dgm:adjLst/>
                  </dgm:shape>
                  <dgm:presOf/>
                  <dgm:constrLst/>
                  <dgm:ruleLst/>
                  <dgm:forEach name="Name158" ref="rep2a"/>
                </dgm:layoutNode>
                <dgm:layoutNode name="hierChild7">
                  <dgm:choose name="Name159">
                    <dgm:if name="Name160" func="var" arg="dir" op="equ" val="norm">
                      <dgm:alg type="hierChild">
                        <dgm:param type="chAlign" val="l"/>
                        <dgm:param type="linDir" val="fromT"/>
                        <dgm:param type="secChAlign" val="t"/>
                        <dgm:param type="secLinDir" val="fromL"/>
                      </dgm:alg>
                    </dgm:if>
                    <dgm:else name="Name161">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62" ref="rep2b"/>
                </dgm:layoutNode>
              </dgm:layoutNode>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4.xml><?xml version="1.0" encoding="utf-8"?>
<dgm:layoutDef xmlns:dgm="http://schemas.openxmlformats.org/drawingml/2006/diagram" xmlns:a="http://schemas.openxmlformats.org/drawingml/2006/main" uniqueId="urn:microsoft.com/office/officeart/2009/layout/CircleArrowProcess">
  <dgm:title val=""/>
  <dgm:desc val=""/>
  <dgm:catLst>
    <dgm:cat type="process" pri="16500"/>
    <dgm:cat type="cycle" pri="16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7"/>
      <dgm:chPref val="7"/>
      <dgm:dir/>
      <dgm:animLvl val="lvl"/>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5"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1144"/>
              <dgm:constr type="t" for="ch" forName="Accent1" refType="h" fact="0"/>
              <dgm:constr type="w" for="ch" forName="Accent1" refType="w" fact="0.5542"/>
              <dgm:constr type="h" for="ch" forName="Accent1" refType="h" fact="0.6665"/>
              <dgm:constr type="l" for="ch" forName="Parent1" refType="w" fact="0.2368"/>
              <dgm:constr type="t" for="ch" forName="Parent1" refType="h" fact="0.2413"/>
              <dgm:constr type="w" for="ch" forName="Parent1" refType="w" fact="0.3092"/>
              <dgm:constr type="h" for="ch" forName="Parent1" refType="h" fact="0.1859"/>
              <dgm:constr type="l" for="ch" forName="Parent2" refType="w" fact="0.0822"/>
              <dgm:constr type="t" for="ch" forName="Parent2" refType="h" fact="0.625"/>
              <dgm:constr type="w" for="ch" forName="Parent2" refType="w" fact="0.3092"/>
              <dgm:constr type="h" for="ch" forName="Parent2" refType="h" fact="0.1859"/>
              <dgm:constr type="l" for="ch" forName="Child1" refType="w" fact="0.6678"/>
              <dgm:constr type="t" for="ch" forName="Child1" refType="h" fact="0.1978"/>
              <dgm:constr type="w" for="ch" forName="Child1" refType="w" fact="0.3322"/>
              <dgm:constr type="h" for="ch" forName="Child1" refType="h" fact="0.265"/>
              <dgm:constr type="l" for="ch" forName="Child2" refType="w" fact="0.5164"/>
              <dgm:constr type="t" for="ch" forName="Child2" refType="h" fact="0.5855"/>
              <dgm:constr type="w" for="ch" forName="Child2" refType="w" fact="0.3322"/>
              <dgm:constr type="h" for="ch" forName="Child2" refType="h" fact="0.265"/>
              <dgm:constr type="l" for="ch" forName="Accent2" refType="w" fact="0"/>
              <dgm:constr type="t" for="ch" forName="Accent2" refType="h" fact="0.4272"/>
              <dgm:constr type="w" for="ch" forName="Accent2" refType="w" fact="0.4761"/>
              <dgm:constr type="h" for="ch" forName="Accent2" refType="h" fact="0.5728"/>
            </dgm:constrLst>
          </dgm:if>
          <dgm:if name="Name6"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1479"/>
              <dgm:constr type="t" for="ch" forName="Accent1" refType="h" fact="0"/>
              <dgm:constr type="w" for="ch" forName="Accent1" refType="w" fact="0.5325"/>
              <dgm:constr type="h" for="ch" forName="Accent1" refType="h" fact="0.4814"/>
              <dgm:constr type="l" for="ch" forName="Accent2" refType="w" fact="0"/>
              <dgm:constr type="t" for="ch" forName="Accent2" refType="h" fact="0.2766"/>
              <dgm:constr type="w" for="ch" forName="Accent2" refType="w" fact="0.5325"/>
              <dgm:constr type="h" for="ch" forName="Accent2" refType="h" fact="0.4814"/>
              <dgm:constr type="l" for="ch" forName="Parent1" refType="w" fact="0.2656"/>
              <dgm:constr type="t" for="ch" forName="Parent1" refType="h" fact="0.1738"/>
              <dgm:constr type="w" for="ch" forName="Parent1" refType="w" fact="0.2959"/>
              <dgm:constr type="h" for="ch" forName="Parent1" refType="h" fact="0.1337"/>
              <dgm:constr type="l" for="ch" forName="Accent3" refType="w" fact="0.1858"/>
              <dgm:constr type="t" for="ch" forName="Accent3" refType="h" fact="0.5863"/>
              <dgm:constr type="w" for="ch" forName="Accent3" refType="w" fact="0.4575"/>
              <dgm:constr type="h" for="ch" forName="Accent3" refType="h" fact="0.4137"/>
              <dgm:constr type="l" for="ch" forName="Parent2" refType="w" fact="0.1183"/>
              <dgm:constr type="t" for="ch" forName="Parent2" refType="h" fact="0.452"/>
              <dgm:constr type="w" for="ch" forName="Parent2" refType="w" fact="0.2959"/>
              <dgm:constr type="h" for="ch" forName="Parent2" refType="h" fact="0.1337"/>
              <dgm:constr type="l" for="ch" forName="Parent3" refType="w" fact="0.2663"/>
              <dgm:constr type="t" for="ch" forName="Parent3" refType="h" fact="0.7306"/>
              <dgm:constr type="w" for="ch" forName="Parent3" refType="w" fact="0.2959"/>
              <dgm:constr type="h" for="ch" forName="Parent3" refType="h" fact="0.1337"/>
              <dgm:constr type="l" for="ch" forName="Child2" refType="w" fact="0.5325"/>
              <dgm:constr type="t" for="ch" forName="Child2" refType="h" fact="0.4217"/>
              <dgm:constr type="w" for="ch" forName="Child2" refType="w" fact="0.3195"/>
              <dgm:constr type="h" for="ch" forName="Child2" refType="h" fact="0.1926"/>
              <dgm:constr type="l" for="ch" forName="Child1" refType="w" fact="0.6805"/>
              <dgm:constr type="t" for="ch" forName="Child1" refType="h" fact="0.1435"/>
              <dgm:constr type="w" for="ch" forName="Child1" refType="w" fact="0.3195"/>
              <dgm:constr type="h" for="ch" forName="Child1" refType="h" fact="0.1926"/>
              <dgm:constr type="l" for="ch" forName="Child3" refType="w" fact="0.6805"/>
              <dgm:constr type="t" for="ch" forName="Child3" refType="h" fact="0.6998"/>
              <dgm:constr type="w" for="ch" forName="Child3" refType="w" fact="0.3195"/>
              <dgm:constr type="h" for="ch" forName="Child3" refType="h" fact="0.1926"/>
            </dgm:constrLst>
          </dgm:if>
          <dgm:if name="Name7"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1481"/>
              <dgm:constr type="t" for="ch" forName="Accent1" refType="h" fact="0"/>
              <dgm:constr type="w" for="ch" forName="Accent1" refType="w" fact="0.5331"/>
              <dgm:constr type="h" for="ch" forName="Accent1" refType="h" fact="0.3771"/>
              <dgm:constr type="l" for="ch" forName="Accent2" refType="w" fact="0"/>
              <dgm:constr type="t" for="ch" forName="Accent2" refType="h" fact="0.2167"/>
              <dgm:constr type="w" for="ch" forName="Accent2" refType="w" fact="0.5331"/>
              <dgm:constr type="h" for="ch" forName="Accent2" refType="h" fact="0.3771"/>
              <dgm:constr type="l" for="ch" forName="Accent3" refType="w" fact="0.1481"/>
              <dgm:constr type="t" for="ch" forName="Accent3" refType="h" fact="0.4342"/>
              <dgm:constr type="w" for="ch" forName="Accent3" refType="w" fact="0.5331"/>
              <dgm:constr type="h" for="ch" forName="Accent3" refType="h" fact="0.3771"/>
              <dgm:constr type="l" for="ch" forName="Parent1" refType="w" fact="0.2658"/>
              <dgm:constr type="t" for="ch" forName="Parent1" refType="h" fact="0.1365"/>
              <dgm:constr type="w" for="ch" forName="Parent1" refType="w" fact="0.2975"/>
              <dgm:constr type="h" for="ch" forName="Parent1" refType="h" fact="0.1052"/>
              <dgm:constr type="l" for="ch" forName="Parent2" refType="w" fact="0.1171"/>
              <dgm:constr type="t" for="ch" forName="Parent2" refType="h" fact="0.3536"/>
              <dgm:constr type="w" for="ch" forName="Parent2" refType="w" fact="0.2975"/>
              <dgm:constr type="h" for="ch" forName="Parent2" refType="h" fact="0.1052"/>
              <dgm:constr type="l" for="ch" forName="Parent3" refType="w" fact="0.2658"/>
              <dgm:constr type="t" for="ch" forName="Parent3" refType="h" fact="0.5707"/>
              <dgm:constr type="w" for="ch" forName="Parent3" refType="w" fact="0.2975"/>
              <dgm:constr type="h" for="ch" forName="Parent3" refType="h" fact="0.1052"/>
              <dgm:constr type="l" for="ch" forName="Parent4" refType="w" fact="0.1171"/>
              <dgm:constr type="t" for="ch" forName="Parent4" refType="h" fact="0.7878"/>
              <dgm:constr type="w" for="ch" forName="Parent4" refType="w" fact="0.2975"/>
              <dgm:constr type="h" for="ch" forName="Parent4" refType="h" fact="0.1052"/>
              <dgm:constr type="l" for="ch" forName="Child1" refType="w" fact="0.6804"/>
              <dgm:constr type="t" for="ch" forName="Child1" refType="h" fact="0.1119"/>
              <dgm:constr type="w" for="ch" forName="Child1" refType="w" fact="0.3196"/>
              <dgm:constr type="h" for="ch" forName="Child1" refType="h" fact="0.15"/>
              <dgm:constr type="l" for="ch" forName="Child2" refType="w" fact="0.5348"/>
              <dgm:constr type="t" for="ch" forName="Child2" refType="h" fact="0.3312"/>
              <dgm:constr type="w" for="ch" forName="Child2" refType="w" fact="0.3196"/>
              <dgm:constr type="h" for="ch" forName="Child2" refType="h" fact="0.15"/>
              <dgm:constr type="l" for="ch" forName="Child3" refType="w" fact="0.6804"/>
              <dgm:constr type="t" for="ch" forName="Child3" refType="h" fact="0.5461"/>
              <dgm:constr type="w" for="ch" forName="Child3" refType="w" fact="0.3196"/>
              <dgm:constr type="h" for="ch" forName="Child3" refType="h" fact="0.15"/>
              <dgm:constr type="l" for="ch" forName="Child4" refType="w" fact="0.5348"/>
              <dgm:constr type="t" for="ch" forName="Child4" refType="h" fact="0.7632"/>
              <dgm:constr type="w" for="ch" forName="Child4" refType="w" fact="0.3196"/>
              <dgm:constr type="h" for="ch" forName="Child4" refType="h" fact="0.15"/>
              <dgm:constr type="l" for="ch" forName="Accent4" refType="w" fact="0.038"/>
              <dgm:constr type="t" for="ch" forName="Accent4" refType="h" fact="0.6759"/>
              <dgm:constr type="w" for="ch" forName="Accent4" refType="w" fact="0.458"/>
              <dgm:constr type="h" for="ch" forName="Accent4" refType="h" fact="0.3241"/>
            </dgm:constrLst>
          </dgm:if>
          <dgm:if name="Name8"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1481"/>
              <dgm:constr type="t" for="ch" forName="Accent1" refType="h" fact="0"/>
              <dgm:constr type="w" for="ch" forName="Accent1" refType="w" fact="0.5331"/>
              <dgm:constr type="h" for="ch" forName="Accent1" refType="h" fact="0.3098"/>
              <dgm:constr type="l" for="ch" forName="Accent2" refType="w" fact="0"/>
              <dgm:constr type="t" for="ch" forName="Accent2" refType="h" fact="0.178"/>
              <dgm:constr type="w" for="ch" forName="Accent2" refType="w" fact="0.5331"/>
              <dgm:constr type="h" for="ch" forName="Accent2" refType="h" fact="0.3098"/>
              <dgm:constr type="l" for="ch" forName="Accent3" refType="w" fact="0.1481"/>
              <dgm:constr type="t" for="ch" forName="Accent3" refType="h" fact="0.3568"/>
              <dgm:constr type="w" for="ch" forName="Accent3" refType="w" fact="0.5331"/>
              <dgm:constr type="h" for="ch" forName="Accent3" refType="h" fact="0.3098"/>
              <dgm:constr type="l" for="ch" forName="Accent4" refType="w" fact="0"/>
              <dgm:constr type="t" for="ch" forName="Accent4" refType="h" fact="0.5351"/>
              <dgm:constr type="w" for="ch" forName="Accent4" refType="w" fact="0.5331"/>
              <dgm:constr type="h" for="ch" forName="Accent4" refType="h" fact="0.3098"/>
              <dgm:constr type="l" for="ch" forName="Accent5" refType="w" fact="0.186"/>
              <dgm:constr type="t" for="ch" forName="Accent5" refType="h" fact="0.7337"/>
              <dgm:constr type="w" for="ch" forName="Accent5" refType="w" fact="0.458"/>
              <dgm:constr type="h" for="ch" forName="Accent5" refType="h" fact="0.2663"/>
              <dgm:constr type="l" for="ch" forName="Parent1" refType="w" fact="0.2658"/>
              <dgm:constr type="t" for="ch" forName="Parent1" refType="h" fact="0.1122"/>
              <dgm:constr type="w" for="ch" forName="Parent1" refType="w" fact="0.2975"/>
              <dgm:constr type="h" for="ch" forName="Parent1" refType="h" fact="0.0864"/>
              <dgm:constr type="l" for="ch" forName="Parent2" refType="w" fact="0.1171"/>
              <dgm:constr type="t" for="ch" forName="Parent2" refType="h" fact="0.2906"/>
              <dgm:constr type="w" for="ch" forName="Parent2" refType="w" fact="0.2975"/>
              <dgm:constr type="h" for="ch" forName="Parent2" refType="h" fact="0.0864"/>
              <dgm:constr type="l" for="ch" forName="Parent3" refType="w" fact="0.2658"/>
              <dgm:constr type="t" for="ch" forName="Parent3" refType="h" fact="0.4689"/>
              <dgm:constr type="w" for="ch" forName="Parent3" refType="w" fact="0.2975"/>
              <dgm:constr type="h" for="ch" forName="Parent3" refType="h" fact="0.0864"/>
              <dgm:constr type="l" for="ch" forName="Parent4" refType="w" fact="0.1171"/>
              <dgm:constr type="t" for="ch" forName="Parent4" refType="h" fact="0.6473"/>
              <dgm:constr type="w" for="ch" forName="Parent4" refType="w" fact="0.2975"/>
              <dgm:constr type="h" for="ch" forName="Parent4" refType="h" fact="0.0864"/>
              <dgm:constr type="l" for="ch" forName="Parent5" refType="w" fact="0.2658"/>
              <dgm:constr type="t" for="ch" forName="Parent5" refType="h" fact="0.8257"/>
              <dgm:constr type="w" for="ch" forName="Parent5" refType="w" fact="0.2975"/>
              <dgm:constr type="h" for="ch" forName="Parent5" refType="h" fact="0.0864"/>
              <dgm:constr type="l" for="ch" forName="Child1" refType="w" fact="0.6804"/>
              <dgm:constr type="t" for="ch" forName="Child1" refType="h" fact="0.0919"/>
              <dgm:constr type="w" for="ch" forName="Child1" refType="w" fact="0.3196"/>
              <dgm:constr type="h" for="ch" forName="Child1" refType="h" fact="0.1232"/>
              <dgm:constr type="l" for="ch" forName="Child2" refType="w" fact="0.5348"/>
              <dgm:constr type="t" for="ch" forName="Child2" refType="h" fact="0.2722"/>
              <dgm:constr type="w" for="ch" forName="Child2" refType="w" fact="0.3196"/>
              <dgm:constr type="h" for="ch" forName="Child2" refType="h" fact="0.1232"/>
              <dgm:constr type="l" for="ch" forName="Child3" refType="w" fact="0.6804"/>
              <dgm:constr type="t" for="ch" forName="Child3" refType="h" fact="0.4487"/>
              <dgm:constr type="w" for="ch" forName="Child3" refType="w" fact="0.3196"/>
              <dgm:constr type="h" for="ch" forName="Child3" refType="h" fact="0.1232"/>
              <dgm:constr type="l" for="ch" forName="Child4" refType="w" fact="0.5348"/>
              <dgm:constr type="t" for="ch" forName="Child4" refType="h" fact="0.6271"/>
              <dgm:constr type="w" for="ch" forName="Child4" refType="w" fact="0.3196"/>
              <dgm:constr type="h" for="ch" forName="Child4" refType="h" fact="0.1232"/>
              <dgm:constr type="l" for="ch" forName="Child5" refType="w" fact="0.6804"/>
              <dgm:constr type="t" for="ch" forName="Child5" refType="h" fact="0.8073"/>
              <dgm:constr type="w" for="ch" forName="Child5" refType="w" fact="0.3196"/>
              <dgm:constr type="h" for="ch" forName="Child5" refType="h" fact="0.1232"/>
            </dgm:constrLst>
          </dgm:if>
          <dgm:if name="Name9"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1481"/>
              <dgm:constr type="t" for="ch" forName="Accent1" refType="h" fact="0"/>
              <dgm:constr type="w" for="ch" forName="Accent1" refType="w" fact="0.5331"/>
              <dgm:constr type="h" for="ch" forName="Accent1" refType="h" fact="0.2629"/>
              <dgm:constr type="l" for="ch" forName="Accent2" refType="w" fact="0"/>
              <dgm:constr type="t" for="ch" forName="Accent2" refType="h" fact="0.1511"/>
              <dgm:constr type="w" for="ch" forName="Accent2" refType="w" fact="0.5331"/>
              <dgm:constr type="h" for="ch" forName="Accent2" refType="h" fact="0.2629"/>
              <dgm:constr type="l" for="ch" forName="Accent3" refType="w" fact="0.1481"/>
              <dgm:constr type="t" for="ch" forName="Accent3" refType="h" fact="0.3027"/>
              <dgm:constr type="w" for="ch" forName="Accent3" refType="w" fact="0.5331"/>
              <dgm:constr type="h" for="ch" forName="Accent3" refType="h" fact="0.2629"/>
              <dgm:constr type="l" for="ch" forName="Accent4" refType="w" fact="0"/>
              <dgm:constr type="t" for="ch" forName="Accent4" refType="h" fact="0.4541"/>
              <dgm:constr type="w" for="ch" forName="Accent4" refType="w" fact="0.5331"/>
              <dgm:constr type="h" for="ch" forName="Accent4" refType="h" fact="0.2629"/>
              <dgm:constr type="l" for="ch" forName="Parent1" refType="w" fact="0.2658"/>
              <dgm:constr type="t" for="ch" forName="Parent1" refType="h" fact="0.0952"/>
              <dgm:constr type="w" for="ch" forName="Parent1" refType="w" fact="0.2975"/>
              <dgm:constr type="h" for="ch" forName="Parent1" refType="h" fact="0.0733"/>
              <dgm:constr type="l" for="ch" forName="Parent2" refType="w" fact="0.1171"/>
              <dgm:constr type="t" for="ch" forName="Parent2" refType="h" fact="0.2466"/>
              <dgm:constr type="w" for="ch" forName="Parent2" refType="w" fact="0.2975"/>
              <dgm:constr type="h" for="ch" forName="Parent2" refType="h" fact="0.0733"/>
              <dgm:constr type="l" for="ch" forName="Parent3" refType="w" fact="0.2658"/>
              <dgm:constr type="t" for="ch" forName="Parent3" refType="h" fact="0.3979"/>
              <dgm:constr type="w" for="ch" forName="Parent3" refType="w" fact="0.2975"/>
              <dgm:constr type="h" for="ch" forName="Parent3" refType="h" fact="0.0733"/>
              <dgm:constr type="l" for="ch" forName="Parent4" refType="w" fact="0.1171"/>
              <dgm:constr type="t" for="ch" forName="Parent4" refType="h" fact="0.5493"/>
              <dgm:constr type="w" for="ch" forName="Parent4" refType="w" fact="0.2975"/>
              <dgm:constr type="h" for="ch" forName="Parent4" refType="h" fact="0.0733"/>
              <dgm:constr type="l" for="ch" forName="Child1" refType="w" fact="0.6804"/>
              <dgm:constr type="t" for="ch" forName="Child1" refType="h" fact="0.078"/>
              <dgm:constr type="w" for="ch" forName="Child1" refType="w" fact="0.3196"/>
              <dgm:constr type="h" for="ch" forName="Child1" refType="h" fact="0.1046"/>
              <dgm:constr type="l" for="ch" forName="Child2" refType="w" fact="0.5348"/>
              <dgm:constr type="t" for="ch" forName="Child2" refType="h" fact="0.231"/>
              <dgm:constr type="w" for="ch" forName="Child2" refType="w" fact="0.3196"/>
              <dgm:constr type="h" for="ch" forName="Child2" refType="h" fact="0.1046"/>
              <dgm:constr type="l" for="ch" forName="Child3" refType="w" fact="0.6804"/>
              <dgm:constr type="t" for="ch" forName="Child3" refType="h" fact="0.3808"/>
              <dgm:constr type="w" for="ch" forName="Child3" refType="w" fact="0.3196"/>
              <dgm:constr type="h" for="ch" forName="Child3" refType="h" fact="0.1046"/>
              <dgm:constr type="l" for="ch" forName="Child4" refType="w" fact="0.5348"/>
              <dgm:constr type="t" for="ch" forName="Child4" refType="h" fact="0.5322"/>
              <dgm:constr type="w" for="ch" forName="Child4" refType="w" fact="0.3196"/>
              <dgm:constr type="h" for="ch" forName="Child4" refType="h" fact="0.1046"/>
              <dgm:constr type="l" for="ch" forName="Accent5" refType="w" fact="0.1481"/>
              <dgm:constr type="t" for="ch" forName="Accent5" refType="h" fact="0.6053"/>
              <dgm:constr type="w" for="ch" forName="Accent5" refType="w" fact="0.5331"/>
              <dgm:constr type="h" for="ch" forName="Accent5" refType="h" fact="0.2629"/>
              <dgm:constr type="l" for="ch" forName="Accent6" refType="w" fact="0.038"/>
              <dgm:constr type="t" for="ch" forName="Accent6" refType="h" fact="0.774"/>
              <dgm:constr type="w" for="ch" forName="Accent6" refType="w" fact="0.458"/>
              <dgm:constr type="h" for="ch" forName="Accent6" refType="h" fact="0.226"/>
              <dgm:constr type="l" for="ch" forName="Parent5" refType="w" fact="0.2658"/>
              <dgm:constr type="t" for="ch" forName="Parent5" refType="h" fact="0.7005"/>
              <dgm:constr type="w" for="ch" forName="Parent5" refType="w" fact="0.2975"/>
              <dgm:constr type="h" for="ch" forName="Parent5" refType="h" fact="0.0733"/>
              <dgm:constr type="l" for="ch" forName="Parent6" refType="w" fact="0.1171"/>
              <dgm:constr type="t" for="ch" forName="Parent6" refType="h" fact="0.8519"/>
              <dgm:constr type="w" for="ch" forName="Parent6" refType="w" fact="0.2975"/>
              <dgm:constr type="h" for="ch" forName="Parent6" refType="h" fact="0.0733"/>
              <dgm:constr type="l" for="ch" forName="Child5" refType="w" fact="0.6804"/>
              <dgm:constr type="t" for="ch" forName="Child5" refType="h" fact="0.6833"/>
              <dgm:constr type="w" for="ch" forName="Child5" refType="w" fact="0.3196"/>
              <dgm:constr type="h" for="ch" forName="Child5" refType="h" fact="0.1046"/>
              <dgm:constr type="l" for="ch" forName="Child6" refType="w" fact="0.5348"/>
              <dgm:constr type="t" for="ch" forName="Child6" refType="h" fact="0.8347"/>
              <dgm:constr type="w" for="ch" forName="Child6" refType="w" fact="0.3196"/>
              <dgm:constr type="h" for="ch" forName="Child6" refType="h" fact="0.1046"/>
            </dgm:constrLst>
          </dgm:if>
          <dgm:else name="Name10">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1481"/>
              <dgm:constr type="t" for="ch" forName="Accent1" refType="h" fact="0"/>
              <dgm:constr type="w" for="ch" forName="Accent1" refType="w" fact="0.5331"/>
              <dgm:constr type="h" for="ch" forName="Accent1" refType="h" fact="0.2284"/>
              <dgm:constr type="l" for="ch" forName="Accent2" refType="w" fact="0"/>
              <dgm:constr type="t" for="ch" forName="Accent2" refType="h" fact="0.1312"/>
              <dgm:constr type="w" for="ch" forName="Accent2" refType="w" fact="0.5331"/>
              <dgm:constr type="h" for="ch" forName="Accent2" refType="h" fact="0.2284"/>
              <dgm:constr type="l" for="ch" forName="Accent3" refType="w" fact="0.1481"/>
              <dgm:constr type="t" for="ch" forName="Accent3" refType="h" fact="0.263"/>
              <dgm:constr type="w" for="ch" forName="Accent3" refType="w" fact="0.5331"/>
              <dgm:constr type="h" for="ch" forName="Accent3" refType="h" fact="0.2284"/>
              <dgm:constr type="l" for="ch" forName="Accent4" refType="w" fact="0"/>
              <dgm:constr type="t" for="ch" forName="Accent4" refType="h" fact="0.3945"/>
              <dgm:constr type="w" for="ch" forName="Accent4" refType="w" fact="0.5331"/>
              <dgm:constr type="h" for="ch" forName="Accent4" refType="h" fact="0.2284"/>
              <dgm:constr type="l" for="ch" forName="Parent1" refType="w" fact="0.2658"/>
              <dgm:constr type="t" for="ch" forName="Parent1" refType="h" fact="0.0827"/>
              <dgm:constr type="w" for="ch" forName="Parent1" refType="w" fact="0.2975"/>
              <dgm:constr type="h" for="ch" forName="Parent1" refType="h" fact="0.0637"/>
              <dgm:constr type="l" for="ch" forName="Parent2" refType="w" fact="0.1171"/>
              <dgm:constr type="t" for="ch" forName="Parent2" refType="h" fact="0.2142"/>
              <dgm:constr type="w" for="ch" forName="Parent2" refType="w" fact="0.2975"/>
              <dgm:constr type="h" for="ch" forName="Parent2" refType="h" fact="0.0637"/>
              <dgm:constr type="l" for="ch" forName="Parent3" refType="w" fact="0.2658"/>
              <dgm:constr type="t" for="ch" forName="Parent3" refType="h" fact="0.3457"/>
              <dgm:constr type="w" for="ch" forName="Parent3" refType="w" fact="0.2975"/>
              <dgm:constr type="h" for="ch" forName="Parent3" refType="h" fact="0.0637"/>
              <dgm:constr type="l" for="ch" forName="Parent4" refType="w" fact="0.1171"/>
              <dgm:constr type="t" for="ch" forName="Parent4" refType="h" fact="0.4772"/>
              <dgm:constr type="w" for="ch" forName="Parent4" refType="w" fact="0.2975"/>
              <dgm:constr type="h" for="ch" forName="Parent4" refType="h" fact="0.0637"/>
              <dgm:constr type="l" for="ch" forName="Child1" refType="w" fact="0.6804"/>
              <dgm:constr type="t" for="ch" forName="Child1" refType="h" fact="0.0678"/>
              <dgm:constr type="w" for="ch" forName="Child1" refType="w" fact="0.3196"/>
              <dgm:constr type="h" for="ch" forName="Child1" refType="h" fact="0.0908"/>
              <dgm:constr type="l" for="ch" forName="Child2" refType="w" fact="0.5348"/>
              <dgm:constr type="t" for="ch" forName="Child2" refType="h" fact="0.2006"/>
              <dgm:constr type="w" for="ch" forName="Child2" refType="w" fact="0.3196"/>
              <dgm:constr type="h" for="ch" forName="Child2" refType="h" fact="0.0908"/>
              <dgm:constr type="l" for="ch" forName="Child3" refType="w" fact="0.6804"/>
              <dgm:constr type="t" for="ch" forName="Child3" refType="h" fact="0.3308"/>
              <dgm:constr type="w" for="ch" forName="Child3" refType="w" fact="0.3196"/>
              <dgm:constr type="h" for="ch" forName="Child3" refType="h" fact="0.0908"/>
              <dgm:constr type="l" for="ch" forName="Child4" refType="w" fact="0.5348"/>
              <dgm:constr type="t" for="ch" forName="Child4" refType="h" fact="0.4623"/>
              <dgm:constr type="w" for="ch" forName="Child4" refType="w" fact="0.3196"/>
              <dgm:constr type="h" for="ch" forName="Child4" refType="h" fact="0.0908"/>
              <dgm:constr type="l" for="ch" forName="Accent5" refType="w" fact="0.1481"/>
              <dgm:constr type="t" for="ch" forName="Accent5" refType="h" fact="0.5258"/>
              <dgm:constr type="w" for="ch" forName="Accent5" refType="w" fact="0.5331"/>
              <dgm:constr type="h" for="ch" forName="Accent5" refType="h" fact="0.2284"/>
              <dgm:constr type="l" for="ch" forName="Accent6" refType="w" fact="0"/>
              <dgm:constr type="t" for="ch" forName="Accent6" refType="h" fact="0.6573"/>
              <dgm:constr type="w" for="ch" forName="Accent6" refType="w" fact="0.5331"/>
              <dgm:constr type="h" for="ch" forName="Accent6" refType="h" fact="0.2284"/>
              <dgm:constr type="l" for="ch" forName="Accent7" refType="w" fact="0.186"/>
              <dgm:constr type="t" for="ch" forName="Accent7" refType="h" fact="0.8037"/>
              <dgm:constr type="w" for="ch" forName="Accent7" refType="w" fact="0.458"/>
              <dgm:constr type="h" for="ch" forName="Accent7" refType="h" fact="0.1963"/>
              <dgm:constr type="l" for="ch" forName="Parent5" refType="w" fact="0.2658"/>
              <dgm:constr type="t" for="ch" forName="Parent5" refType="h" fact="0.6085"/>
              <dgm:constr type="w" for="ch" forName="Parent5" refType="w" fact="0.2975"/>
              <dgm:constr type="h" for="ch" forName="Parent5" refType="h" fact="0.0637"/>
              <dgm:constr type="l" for="ch" forName="Parent6" refType="w" fact="0.1171"/>
              <dgm:constr type="t" for="ch" forName="Parent6" refType="h" fact="0.74"/>
              <dgm:constr type="w" for="ch" forName="Parent6" refType="w" fact="0.2975"/>
              <dgm:constr type="h" for="ch" forName="Parent6" refType="h" fact="0.0637"/>
              <dgm:constr type="l" for="ch" forName="Parent7" refType="w" fact="0.2658"/>
              <dgm:constr type="t" for="ch" forName="Parent7" refType="h" fact="0.8715"/>
              <dgm:constr type="w" for="ch" forName="Parent7" refType="w" fact="0.2975"/>
              <dgm:constr type="h" for="ch" forName="Parent7" refType="h" fact="0.0637"/>
              <dgm:constr type="l" for="ch" forName="Child5" refType="w" fact="0.6804"/>
              <dgm:constr type="t" for="ch" forName="Child5" refType="h" fact="0.5936"/>
              <dgm:constr type="w" for="ch" forName="Child5" refType="w" fact="0.3196"/>
              <dgm:constr type="h" for="ch" forName="Child5" refType="h" fact="0.0908"/>
              <dgm:constr type="l" for="ch" forName="Child6" refType="w" fact="0.5348"/>
              <dgm:constr type="t" for="ch" forName="Child6" refType="h" fact="0.7251"/>
              <dgm:constr type="w" for="ch" forName="Child6" refType="w" fact="0.3196"/>
              <dgm:constr type="h" for="ch" forName="Child6" refType="h" fact="0.0908"/>
              <dgm:constr type="l" for="ch" forName="Child7" refType="w" fact="0.6804"/>
              <dgm:constr type="t" for="ch" forName="Child7" refType="h" fact="0.8579"/>
              <dgm:constr type="w" for="ch" forName="Child7" refType="w" fact="0.3196"/>
              <dgm:constr type="h" for="ch" forName="Child7" refType="h" fact="0.0908"/>
            </dgm:constrLst>
          </dgm:else>
        </dgm:choose>
      </dgm:if>
      <dgm:else name="Name11">
        <dgm:choose name="Name12">
          <dgm:if name="Name13"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14"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0407"/>
              <dgm:constr type="t" for="ch" forName="Accent1" refType="h" fact="0"/>
              <dgm:constr type="w" for="ch" forName="Accent1" refType="w" fact="0.5542"/>
              <dgm:constr type="h" for="ch" forName="Accent1" refType="h" fact="0.6665"/>
              <dgm:constr type="l" for="ch" forName="Accent2" refType="w" fact="0.1533"/>
              <dgm:constr type="t" for="ch" forName="Accent2" refType="h" fact="0.4272"/>
              <dgm:constr type="w" for="ch" forName="Accent2" refType="w" fact="0.4761"/>
              <dgm:constr type="h" for="ch" forName="Accent2" refType="h" fact="0.5728"/>
              <dgm:constr type="l" for="ch" forName="Parent1" refType="w" fact="0.0822"/>
              <dgm:constr type="t" for="ch" forName="Parent1" refType="h" fact="0.2413"/>
              <dgm:constr type="w" for="ch" forName="Parent1" refType="w" fact="0.3092"/>
              <dgm:constr type="h" for="ch" forName="Parent1" refType="h" fact="0.1859"/>
              <dgm:constr type="l" for="ch" forName="Parent2" refType="w" fact="0.2368"/>
              <dgm:constr type="t" for="ch" forName="Parent2" refType="h" fact="0.625"/>
              <dgm:constr type="w" for="ch" forName="Parent2" refType="w" fact="0.3092"/>
              <dgm:constr type="h" for="ch" forName="Parent2" refType="h" fact="0.1859"/>
              <dgm:constr type="l" for="ch" forName="Child1" refType="w" fact="0.5164"/>
              <dgm:constr type="t" for="ch" forName="Child1" refType="h" fact="0.1978"/>
              <dgm:constr type="w" for="ch" forName="Child1" refType="w" fact="0.3322"/>
              <dgm:constr type="h" for="ch" forName="Child1" refType="h" fact="0.265"/>
              <dgm:constr type="l" for="ch" forName="Child2" refType="w" fact="0.6678"/>
              <dgm:constr type="t" for="ch" forName="Child2" refType="h" fact="0.5855"/>
              <dgm:constr type="w" for="ch" forName="Child2" refType="w" fact="0.3322"/>
              <dgm:constr type="h" for="ch" forName="Child2" refType="h" fact="0.265"/>
            </dgm:constrLst>
          </dgm:if>
          <dgm:if name="Name15"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
              <dgm:constr type="t" for="ch" forName="Accent1" refType="h" fact="0"/>
              <dgm:constr type="w" for="ch" forName="Accent1" refType="w" fact="0.5325"/>
              <dgm:constr type="h" for="ch" forName="Accent1" refType="h" fact="0.4814"/>
              <dgm:constr type="l" for="ch" forName="Accent2" refType="w" fact="0.1479"/>
              <dgm:constr type="t" for="ch" forName="Accent2" refType="h" fact="0.2766"/>
              <dgm:constr type="w" for="ch" forName="Accent2" refType="w" fact="0.5325"/>
              <dgm:constr type="h" for="ch" forName="Accent2" refType="h" fact="0.4814"/>
              <dgm:constr type="l" for="ch" forName="Accent3" refType="w" fact="0.0378"/>
              <dgm:constr type="t" for="ch" forName="Accent3" refType="h" fact="0.5863"/>
              <dgm:constr type="w" for="ch" forName="Accent3" refType="w" fact="0.4575"/>
              <dgm:constr type="h" for="ch" forName="Accent3" refType="h" fact="0.4137"/>
              <dgm:constr type="l" for="ch" forName="Parent1" refType="w" fact="0.1183"/>
              <dgm:constr type="t" for="ch" forName="Parent1" refType="h" fact="0.1738"/>
              <dgm:constr type="w" for="ch" forName="Parent1" refType="w" fact="0.2959"/>
              <dgm:constr type="h" for="ch" forName="Parent1" refType="h" fact="0.1337"/>
              <dgm:constr type="l" for="ch" forName="Parent2" refType="w" fact="0.2656"/>
              <dgm:constr type="t" for="ch" forName="Parent2" refType="h" fact="0.452"/>
              <dgm:constr type="w" for="ch" forName="Parent2" refType="w" fact="0.2959"/>
              <dgm:constr type="h" for="ch" forName="Parent2" refType="h" fact="0.1337"/>
              <dgm:constr type="l" for="ch" forName="Parent3" refType="w" fact="0.1183"/>
              <dgm:constr type="t" for="ch" forName="Parent3" refType="h" fact="0.7306"/>
              <dgm:constr type="w" for="ch" forName="Parent3" refType="w" fact="0.2959"/>
              <dgm:constr type="h" for="ch" forName="Parent3" refType="h" fact="0.1337"/>
              <dgm:constr type="l" for="ch" forName="Child1" refType="w" fact="0.5325"/>
              <dgm:constr type="t" for="ch" forName="Child1" refType="h" fact="0.1435"/>
              <dgm:constr type="w" for="ch" forName="Child1" refType="w" fact="0.3195"/>
              <dgm:constr type="h" for="ch" forName="Child1" refType="h" fact="0.1926"/>
              <dgm:constr type="l" for="ch" forName="Child2" refType="w" fact="0.6805"/>
              <dgm:constr type="t" for="ch" forName="Child2" refType="h" fact="0.4217"/>
              <dgm:constr type="w" for="ch" forName="Child2" refType="w" fact="0.3195"/>
              <dgm:constr type="h" for="ch" forName="Child2" refType="h" fact="0.1926"/>
              <dgm:constr type="l" for="ch" forName="Child3" refType="w" fact="0.5325"/>
              <dgm:constr type="t" for="ch" forName="Child3" refType="h" fact="0.6998"/>
              <dgm:constr type="w" for="ch" forName="Child3" refType="w" fact="0.3195"/>
              <dgm:constr type="h" for="ch" forName="Child3" refType="h" fact="0.1926"/>
            </dgm:constrLst>
          </dgm:if>
          <dgm:if name="Name16"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
              <dgm:constr type="t" for="ch" forName="Accent1" refType="h" fact="0"/>
              <dgm:constr type="w" for="ch" forName="Accent1" refType="w" fact="0.5331"/>
              <dgm:constr type="h" for="ch" forName="Accent1" refType="h" fact="0.3771"/>
              <dgm:constr type="l" for="ch" forName="Accent2" refType="w" fact="0.1481"/>
              <dgm:constr type="t" for="ch" forName="Accent2" refType="h" fact="0.2167"/>
              <dgm:constr type="w" for="ch" forName="Accent2" refType="w" fact="0.5331"/>
              <dgm:constr type="h" for="ch" forName="Accent2" refType="h" fact="0.3771"/>
              <dgm:constr type="l" for="ch" forName="Accent3" refType="w" fact="0"/>
              <dgm:constr type="t" for="ch" forName="Accent3" refType="h" fact="0.4342"/>
              <dgm:constr type="w" for="ch" forName="Accent3" refType="w" fact="0.5331"/>
              <dgm:constr type="h" for="ch" forName="Accent3" refType="h" fact="0.3771"/>
              <dgm:constr type="l" for="ch" forName="Accent4" refType="w" fact="0.186"/>
              <dgm:constr type="t" for="ch" forName="Accent4" refType="h" fact="0.6759"/>
              <dgm:constr type="w" for="ch" forName="Accent4" refType="w" fact="0.458"/>
              <dgm:constr type="h" for="ch" forName="Accent4" refType="h" fact="0.3241"/>
              <dgm:constr type="l" for="ch" forName="Parent1" refType="w" fact="0.1171"/>
              <dgm:constr type="t" for="ch" forName="Parent1" refType="h" fact="0.1365"/>
              <dgm:constr type="w" for="ch" forName="Parent1" refType="w" fact="0.2975"/>
              <dgm:constr type="h" for="ch" forName="Parent1" refType="h" fact="0.1052"/>
              <dgm:constr type="l" for="ch" forName="Parent2" refType="w" fact="0.2658"/>
              <dgm:constr type="t" for="ch" forName="Parent2" refType="h" fact="0.3536"/>
              <dgm:constr type="w" for="ch" forName="Parent2" refType="w" fact="0.2975"/>
              <dgm:constr type="h" for="ch" forName="Parent2" refType="h" fact="0.1052"/>
              <dgm:constr type="l" for="ch" forName="Parent3" refType="w" fact="0.1171"/>
              <dgm:constr type="t" for="ch" forName="Parent3" refType="h" fact="0.5707"/>
              <dgm:constr type="w" for="ch" forName="Parent3" refType="w" fact="0.2975"/>
              <dgm:constr type="h" for="ch" forName="Parent3" refType="h" fact="0.1052"/>
              <dgm:constr type="l" for="ch" forName="Parent4" refType="w" fact="0.2658"/>
              <dgm:constr type="t" for="ch" forName="Parent4" refType="h" fact="0.7878"/>
              <dgm:constr type="w" for="ch" forName="Parent4" refType="w" fact="0.2975"/>
              <dgm:constr type="h" for="ch" forName="Parent4" refType="h" fact="0.1052"/>
              <dgm:constr type="l" for="ch" forName="Child1" refType="w" fact="0.5348"/>
              <dgm:constr type="t" for="ch" forName="Child1" refType="h" fact="0.1119"/>
              <dgm:constr type="w" for="ch" forName="Child1" refType="w" fact="0.3196"/>
              <dgm:constr type="h" for="ch" forName="Child1" refType="h" fact="0.15"/>
              <dgm:constr type="l" for="ch" forName="Child2" refType="w" fact="0.6804"/>
              <dgm:constr type="t" for="ch" forName="Child2" refType="h" fact="0.3312"/>
              <dgm:constr type="w" for="ch" forName="Child2" refType="w" fact="0.3196"/>
              <dgm:constr type="h" for="ch" forName="Child2" refType="h" fact="0.15"/>
              <dgm:constr type="l" for="ch" forName="Child3" refType="w" fact="0.5348"/>
              <dgm:constr type="t" for="ch" forName="Child3" refType="h" fact="0.5461"/>
              <dgm:constr type="w" for="ch" forName="Child3" refType="w" fact="0.3196"/>
              <dgm:constr type="h" for="ch" forName="Child3" refType="h" fact="0.15"/>
              <dgm:constr type="l" for="ch" forName="Child4" refType="w" fact="0.6804"/>
              <dgm:constr type="t" for="ch" forName="Child4" refType="h" fact="0.7632"/>
              <dgm:constr type="w" for="ch" forName="Child4" refType="w" fact="0.3196"/>
              <dgm:constr type="h" for="ch" forName="Child4" refType="h" fact="0.15"/>
            </dgm:constrLst>
          </dgm:if>
          <dgm:if name="Name17"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
              <dgm:constr type="t" for="ch" forName="Accent1" refType="h" fact="0"/>
              <dgm:constr type="w" for="ch" forName="Accent1" refType="w" fact="0.5331"/>
              <dgm:constr type="h" for="ch" forName="Accent1" refType="h" fact="0.3098"/>
              <dgm:constr type="l" for="ch" forName="Accent2" refType="w" fact="0.1481"/>
              <dgm:constr type="t" for="ch" forName="Accent2" refType="h" fact="0.178"/>
              <dgm:constr type="w" for="ch" forName="Accent2" refType="w" fact="0.5331"/>
              <dgm:constr type="h" for="ch" forName="Accent2" refType="h" fact="0.3098"/>
              <dgm:constr type="l" for="ch" forName="Accent3" refType="w" fact="0"/>
              <dgm:constr type="t" for="ch" forName="Accent3" refType="h" fact="0.3568"/>
              <dgm:constr type="w" for="ch" forName="Accent3" refType="w" fact="0.5331"/>
              <dgm:constr type="h" for="ch" forName="Accent3" refType="h" fact="0.3098"/>
              <dgm:constr type="l" for="ch" forName="Accent4" refType="w" fact="0.1481"/>
              <dgm:constr type="t" for="ch" forName="Accent4" refType="h" fact="0.5351"/>
              <dgm:constr type="w" for="ch" forName="Accent4" refType="w" fact="0.5331"/>
              <dgm:constr type="h" for="ch" forName="Accent4" refType="h" fact="0.3098"/>
              <dgm:constr type="l" for="ch" forName="Accent5" refType="w" fact="0.0378"/>
              <dgm:constr type="t" for="ch" forName="Accent5" refType="h" fact="0.7337"/>
              <dgm:constr type="w" for="ch" forName="Accent5" refType="w" fact="0.458"/>
              <dgm:constr type="h" for="ch" forName="Accent5" refType="h" fact="0.2663"/>
              <dgm:constr type="l" for="ch" forName="Parent1" refType="w" fact="0.1171"/>
              <dgm:constr type="t" for="ch" forName="Parent1" refType="h" fact="0.1122"/>
              <dgm:constr type="w" for="ch" forName="Parent1" refType="w" fact="0.2975"/>
              <dgm:constr type="h" for="ch" forName="Parent1" refType="h" fact="0.0864"/>
              <dgm:constr type="l" for="ch" forName="Parent2" refType="w" fact="0.2658"/>
              <dgm:constr type="t" for="ch" forName="Parent2" refType="h" fact="0.2906"/>
              <dgm:constr type="w" for="ch" forName="Parent2" refType="w" fact="0.2975"/>
              <dgm:constr type="h" for="ch" forName="Parent2" refType="h" fact="0.0864"/>
              <dgm:constr type="l" for="ch" forName="Parent3" refType="w" fact="0.1171"/>
              <dgm:constr type="t" for="ch" forName="Parent3" refType="h" fact="0.4689"/>
              <dgm:constr type="w" for="ch" forName="Parent3" refType="w" fact="0.2975"/>
              <dgm:constr type="h" for="ch" forName="Parent3" refType="h" fact="0.0864"/>
              <dgm:constr type="l" for="ch" forName="Parent4" refType="w" fact="0.2658"/>
              <dgm:constr type="t" for="ch" forName="Parent4" refType="h" fact="0.6473"/>
              <dgm:constr type="w" for="ch" forName="Parent4" refType="w" fact="0.2975"/>
              <dgm:constr type="h" for="ch" forName="Parent4" refType="h" fact="0.0864"/>
              <dgm:constr type="l" for="ch" forName="Parent5" refType="w" fact="0.1171"/>
              <dgm:constr type="t" for="ch" forName="Parent5" refType="h" fact="0.8257"/>
              <dgm:constr type="w" for="ch" forName="Parent5" refType="w" fact="0.2975"/>
              <dgm:constr type="h" for="ch" forName="Parent5" refType="h" fact="0.0864"/>
              <dgm:constr type="l" for="ch" forName="Child1" refType="w" fact="0.5348"/>
              <dgm:constr type="t" for="ch" forName="Child1" refType="h" fact="0.0919"/>
              <dgm:constr type="w" for="ch" forName="Child1" refType="w" fact="0.3196"/>
              <dgm:constr type="h" for="ch" forName="Child1" refType="h" fact="0.1232"/>
              <dgm:constr type="l" for="ch" forName="Child2" refType="w" fact="0.6804"/>
              <dgm:constr type="t" for="ch" forName="Child2" refType="h" fact="0.2722"/>
              <dgm:constr type="w" for="ch" forName="Child2" refType="w" fact="0.3196"/>
              <dgm:constr type="h" for="ch" forName="Child2" refType="h" fact="0.1232"/>
              <dgm:constr type="l" for="ch" forName="Child3" refType="w" fact="0.5348"/>
              <dgm:constr type="t" for="ch" forName="Child3" refType="h" fact="0.4487"/>
              <dgm:constr type="w" for="ch" forName="Child3" refType="w" fact="0.3196"/>
              <dgm:constr type="h" for="ch" forName="Child3" refType="h" fact="0.1232"/>
              <dgm:constr type="l" for="ch" forName="Child4" refType="w" fact="0.6804"/>
              <dgm:constr type="t" for="ch" forName="Child4" refType="h" fact="0.6271"/>
              <dgm:constr type="w" for="ch" forName="Child4" refType="w" fact="0.3196"/>
              <dgm:constr type="h" for="ch" forName="Child4" refType="h" fact="0.1232"/>
              <dgm:constr type="l" for="ch" forName="Child5" refType="w" fact="0.5348"/>
              <dgm:constr type="t" for="ch" forName="Child5" refType="h" fact="0.8073"/>
              <dgm:constr type="w" for="ch" forName="Child5" refType="w" fact="0.3196"/>
              <dgm:constr type="h" for="ch" forName="Child5" refType="h" fact="0.1232"/>
            </dgm:constrLst>
          </dgm:if>
          <dgm:if name="Name18"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
              <dgm:constr type="t" for="ch" forName="Accent1" refType="h" fact="0"/>
              <dgm:constr type="w" for="ch" forName="Accent1" refType="w" fact="0.5331"/>
              <dgm:constr type="h" for="ch" forName="Accent1" refType="h" fact="0.2629"/>
              <dgm:constr type="l" for="ch" forName="Accent2" refType="w" fact="0.1481"/>
              <dgm:constr type="t" for="ch" forName="Accent2" refType="h" fact="0.1511"/>
              <dgm:constr type="w" for="ch" forName="Accent2" refType="w" fact="0.5331"/>
              <dgm:constr type="h" for="ch" forName="Accent2" refType="h" fact="0.2629"/>
              <dgm:constr type="l" for="ch" forName="Accent3" refType="w" fact="0"/>
              <dgm:constr type="t" for="ch" forName="Accent3" refType="h" fact="0.3027"/>
              <dgm:constr type="w" for="ch" forName="Accent3" refType="w" fact="0.5331"/>
              <dgm:constr type="h" for="ch" forName="Accent3" refType="h" fact="0.2629"/>
              <dgm:constr type="l" for="ch" forName="Accent4" refType="w" fact="0.1481"/>
              <dgm:constr type="t" for="ch" forName="Accent4" refType="h" fact="0.4541"/>
              <dgm:constr type="w" for="ch" forName="Accent4" refType="w" fact="0.5331"/>
              <dgm:constr type="h" for="ch" forName="Accent4" refType="h" fact="0.2629"/>
              <dgm:constr type="l" for="ch" forName="Accent5" refType="w" fact="0"/>
              <dgm:constr type="t" for="ch" forName="Accent5" refType="h" fact="0.6053"/>
              <dgm:constr type="w" for="ch" forName="Accent5" refType="w" fact="0.5331"/>
              <dgm:constr type="h" for="ch" forName="Accent5" refType="h" fact="0.2629"/>
              <dgm:constr type="l" for="ch" forName="Accent6" refType="w" fact="0.186"/>
              <dgm:constr type="t" for="ch" forName="Accent6" refType="h" fact="0.774"/>
              <dgm:constr type="w" for="ch" forName="Accent6" refType="w" fact="0.458"/>
              <dgm:constr type="h" for="ch" forName="Accent6" refType="h" fact="0.226"/>
              <dgm:constr type="l" for="ch" forName="Parent1" refType="w" fact="0.1171"/>
              <dgm:constr type="t" for="ch" forName="Parent1" refType="h" fact="0.0952"/>
              <dgm:constr type="w" for="ch" forName="Parent1" refType="w" fact="0.2975"/>
              <dgm:constr type="h" for="ch" forName="Parent1" refType="h" fact="0.0733"/>
              <dgm:constr type="l" for="ch" forName="Parent2" refType="w" fact="0.2658"/>
              <dgm:constr type="t" for="ch" forName="Parent2" refType="h" fact="0.2466"/>
              <dgm:constr type="w" for="ch" forName="Parent2" refType="w" fact="0.2975"/>
              <dgm:constr type="h" for="ch" forName="Parent2" refType="h" fact="0.0733"/>
              <dgm:constr type="l" for="ch" forName="Parent3" refType="w" fact="0.1171"/>
              <dgm:constr type="t" for="ch" forName="Parent3" refType="h" fact="0.3979"/>
              <dgm:constr type="w" for="ch" forName="Parent3" refType="w" fact="0.2975"/>
              <dgm:constr type="h" for="ch" forName="Parent3" refType="h" fact="0.0733"/>
              <dgm:constr type="l" for="ch" forName="Parent4" refType="w" fact="0.2658"/>
              <dgm:constr type="t" for="ch" forName="Parent4" refType="h" fact="0.5493"/>
              <dgm:constr type="w" for="ch" forName="Parent4" refType="w" fact="0.2975"/>
              <dgm:constr type="h" for="ch" forName="Parent4" refType="h" fact="0.0733"/>
              <dgm:constr type="l" for="ch" forName="Parent5" refType="w" fact="0.1171"/>
              <dgm:constr type="t" for="ch" forName="Parent5" refType="h" fact="0.7005"/>
              <dgm:constr type="w" for="ch" forName="Parent5" refType="w" fact="0.2975"/>
              <dgm:constr type="h" for="ch" forName="Parent5" refType="h" fact="0.0733"/>
              <dgm:constr type="l" for="ch" forName="Parent6" refType="w" fact="0.2658"/>
              <dgm:constr type="t" for="ch" forName="Parent6" refType="h" fact="0.8519"/>
              <dgm:constr type="w" for="ch" forName="Parent6" refType="w" fact="0.2975"/>
              <dgm:constr type="h" for="ch" forName="Parent6" refType="h" fact="0.0733"/>
              <dgm:constr type="l" for="ch" forName="Child1" refType="w" fact="0.5348"/>
              <dgm:constr type="t" for="ch" forName="Child1" refType="h" fact="0.078"/>
              <dgm:constr type="w" for="ch" forName="Child1" refType="w" fact="0.3196"/>
              <dgm:constr type="h" for="ch" forName="Child1" refType="h" fact="0.1046"/>
              <dgm:constr type="l" for="ch" forName="Child2" refType="w" fact="0.6804"/>
              <dgm:constr type="t" for="ch" forName="Child2" refType="h" fact="0.231"/>
              <dgm:constr type="w" for="ch" forName="Child2" refType="w" fact="0.3196"/>
              <dgm:constr type="h" for="ch" forName="Child2" refType="h" fact="0.1046"/>
              <dgm:constr type="l" for="ch" forName="Child3" refType="w" fact="0.5348"/>
              <dgm:constr type="t" for="ch" forName="Child3" refType="h" fact="0.3808"/>
              <dgm:constr type="w" for="ch" forName="Child3" refType="w" fact="0.3196"/>
              <dgm:constr type="h" for="ch" forName="Child3" refType="h" fact="0.1046"/>
              <dgm:constr type="l" for="ch" forName="Child4" refType="w" fact="0.6804"/>
              <dgm:constr type="t" for="ch" forName="Child4" refType="h" fact="0.5322"/>
              <dgm:constr type="w" for="ch" forName="Child4" refType="w" fact="0.3196"/>
              <dgm:constr type="h" for="ch" forName="Child4" refType="h" fact="0.1046"/>
              <dgm:constr type="l" for="ch" forName="Child5" refType="w" fact="0.5348"/>
              <dgm:constr type="t" for="ch" forName="Child5" refType="h" fact="0.6833"/>
              <dgm:constr type="w" for="ch" forName="Child5" refType="w" fact="0.3196"/>
              <dgm:constr type="h" for="ch" forName="Child5" refType="h" fact="0.1046"/>
              <dgm:constr type="l" for="ch" forName="Child6" refType="w" fact="0.6804"/>
              <dgm:constr type="t" for="ch" forName="Child6" refType="h" fact="0.8347"/>
              <dgm:constr type="w" for="ch" forName="Child6" refType="w" fact="0.3196"/>
              <dgm:constr type="h" for="ch" forName="Child6" refType="h" fact="0.1046"/>
            </dgm:constrLst>
          </dgm:if>
          <dgm:else name="Name19">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
              <dgm:constr type="t" for="ch" forName="Accent1" refType="h" fact="0"/>
              <dgm:constr type="w" for="ch" forName="Accent1" refType="w" fact="0.5331"/>
              <dgm:constr type="h" for="ch" forName="Accent1" refType="h" fact="0.2284"/>
              <dgm:constr type="l" for="ch" forName="Accent2" refType="w" fact="0.1481"/>
              <dgm:constr type="t" for="ch" forName="Accent2" refType="h" fact="0.1312"/>
              <dgm:constr type="w" for="ch" forName="Accent2" refType="w" fact="0.5331"/>
              <dgm:constr type="h" for="ch" forName="Accent2" refType="h" fact="0.2284"/>
              <dgm:constr type="l" for="ch" forName="Accent3" refType="w" fact="0"/>
              <dgm:constr type="t" for="ch" forName="Accent3" refType="h" fact="0.263"/>
              <dgm:constr type="w" for="ch" forName="Accent3" refType="w" fact="0.5331"/>
              <dgm:constr type="h" for="ch" forName="Accent3" refType="h" fact="0.2284"/>
              <dgm:constr type="l" for="ch" forName="Accent4" refType="w" fact="0.1481"/>
              <dgm:constr type="t" for="ch" forName="Accent4" refType="h" fact="0.3945"/>
              <dgm:constr type="w" for="ch" forName="Accent4" refType="w" fact="0.5331"/>
              <dgm:constr type="h" for="ch" forName="Accent4" refType="h" fact="0.2284"/>
              <dgm:constr type="l" for="ch" forName="Accent5" refType="w" fact="0"/>
              <dgm:constr type="t" for="ch" forName="Accent5" refType="h" fact="0.5258"/>
              <dgm:constr type="w" for="ch" forName="Accent5" refType="w" fact="0.5331"/>
              <dgm:constr type="h" for="ch" forName="Accent5" refType="h" fact="0.2284"/>
              <dgm:constr type="l" for="ch" forName="Accent6" refType="w" fact="0.1481"/>
              <dgm:constr type="t" for="ch" forName="Accent6" refType="h" fact="0.6573"/>
              <dgm:constr type="w" for="ch" forName="Accent6" refType="w" fact="0.5331"/>
              <dgm:constr type="h" for="ch" forName="Accent6" refType="h" fact="0.2284"/>
              <dgm:constr type="l" for="ch" forName="Accent7" refType="w" fact="0.0378"/>
              <dgm:constr type="t" for="ch" forName="Accent7" refType="h" fact="0.8037"/>
              <dgm:constr type="w" for="ch" forName="Accent7" refType="w" fact="0.458"/>
              <dgm:constr type="h" for="ch" forName="Accent7" refType="h" fact="0.1963"/>
              <dgm:constr type="l" for="ch" forName="Parent1" refType="w" fact="0.1171"/>
              <dgm:constr type="t" for="ch" forName="Parent1" refType="h" fact="0.0827"/>
              <dgm:constr type="w" for="ch" forName="Parent1" refType="w" fact="0.2975"/>
              <dgm:constr type="h" for="ch" forName="Parent1" refType="h" fact="0.0637"/>
              <dgm:constr type="l" for="ch" forName="Parent2" refType="w" fact="0.2658"/>
              <dgm:constr type="t" for="ch" forName="Parent2" refType="h" fact="0.2142"/>
              <dgm:constr type="w" for="ch" forName="Parent2" refType="w" fact="0.2975"/>
              <dgm:constr type="h" for="ch" forName="Parent2" refType="h" fact="0.0637"/>
              <dgm:constr type="l" for="ch" forName="Parent3" refType="w" fact="0.1171"/>
              <dgm:constr type="t" for="ch" forName="Parent3" refType="h" fact="0.3457"/>
              <dgm:constr type="w" for="ch" forName="Parent3" refType="w" fact="0.2975"/>
              <dgm:constr type="h" for="ch" forName="Parent3" refType="h" fact="0.0637"/>
              <dgm:constr type="l" for="ch" forName="Parent4" refType="w" fact="0.2658"/>
              <dgm:constr type="t" for="ch" forName="Parent4" refType="h" fact="0.4772"/>
              <dgm:constr type="w" for="ch" forName="Parent4" refType="w" fact="0.2975"/>
              <dgm:constr type="h" for="ch" forName="Parent4" refType="h" fact="0.0637"/>
              <dgm:constr type="l" for="ch" forName="Parent5" refType="w" fact="0.1171"/>
              <dgm:constr type="t" for="ch" forName="Parent5" refType="h" fact="0.6085"/>
              <dgm:constr type="w" for="ch" forName="Parent5" refType="w" fact="0.2975"/>
              <dgm:constr type="h" for="ch" forName="Parent5" refType="h" fact="0.0637"/>
              <dgm:constr type="l" for="ch" forName="Parent6" refType="w" fact="0.2658"/>
              <dgm:constr type="t" for="ch" forName="Parent6" refType="h" fact="0.74"/>
              <dgm:constr type="w" for="ch" forName="Parent6" refType="w" fact="0.2975"/>
              <dgm:constr type="h" for="ch" forName="Parent6" refType="h" fact="0.0637"/>
              <dgm:constr type="l" for="ch" forName="Parent7" refType="w" fact="0.1171"/>
              <dgm:constr type="t" for="ch" forName="Parent7" refType="h" fact="0.8715"/>
              <dgm:constr type="w" for="ch" forName="Parent7" refType="w" fact="0.2975"/>
              <dgm:constr type="h" for="ch" forName="Parent7" refType="h" fact="0.0637"/>
              <dgm:constr type="l" for="ch" forName="Child1" refType="w" fact="0.5348"/>
              <dgm:constr type="t" for="ch" forName="Child1" refType="h" fact="0.0678"/>
              <dgm:constr type="w" for="ch" forName="Child1" refType="w" fact="0.3196"/>
              <dgm:constr type="h" for="ch" forName="Child1" refType="h" fact="0.0908"/>
              <dgm:constr type="l" for="ch" forName="Child2" refType="w" fact="0.6804"/>
              <dgm:constr type="t" for="ch" forName="Child2" refType="h" fact="0.2006"/>
              <dgm:constr type="w" for="ch" forName="Child2" refType="w" fact="0.3196"/>
              <dgm:constr type="h" for="ch" forName="Child2" refType="h" fact="0.0908"/>
              <dgm:constr type="l" for="ch" forName="Child3" refType="w" fact="0.5348"/>
              <dgm:constr type="t" for="ch" forName="Child3" refType="h" fact="0.3308"/>
              <dgm:constr type="w" for="ch" forName="Child3" refType="w" fact="0.3196"/>
              <dgm:constr type="h" for="ch" forName="Child3" refType="h" fact="0.0908"/>
              <dgm:constr type="l" for="ch" forName="Child4" refType="w" fact="0.6804"/>
              <dgm:constr type="t" for="ch" forName="Child4" refType="h" fact="0.4623"/>
              <dgm:constr type="w" for="ch" forName="Child4" refType="w" fact="0.3196"/>
              <dgm:constr type="h" for="ch" forName="Child4" refType="h" fact="0.0908"/>
              <dgm:constr type="l" for="ch" forName="Child5" refType="w" fact="0.5348"/>
              <dgm:constr type="t" for="ch" forName="Child5" refType="h" fact="0.5936"/>
              <dgm:constr type="w" for="ch" forName="Child5" refType="w" fact="0.3196"/>
              <dgm:constr type="h" for="ch" forName="Child5" refType="h" fact="0.0908"/>
              <dgm:constr type="l" for="ch" forName="Child6" refType="w" fact="0.6804"/>
              <dgm:constr type="t" for="ch" forName="Child6" refType="h" fact="0.7251"/>
              <dgm:constr type="w" for="ch" forName="Child6" refType="w" fact="0.3196"/>
              <dgm:constr type="h" for="ch" forName="Child6" refType="h" fact="0.0908"/>
              <dgm:constr type="l" for="ch" forName="Child7" refType="w" fact="0.5348"/>
              <dgm:constr type="t" for="ch" forName="Child7" refType="h" fact="0.8579"/>
              <dgm:constr type="w" for="ch" forName="Child7" refType="w" fact="0.3196"/>
              <dgm:constr type="h" for="ch" forName="Child7" refType="h" fact="0.0908"/>
            </dgm:constrLst>
          </dgm:else>
        </dgm:choose>
      </dgm:else>
    </dgm:choose>
    <dgm:forEach name="wrapper" axis="self" ptType="parTrans">
      <dgm:forEach name="accentRepeat" axis="self">
        <dgm:layoutNode name="Accent" styleLbl="node1">
          <dgm:alg type="sp"/>
          <dgm:choose name="Name20">
            <dgm:if name="Name21" func="var" arg="dir" op="equ" val="norm">
              <dgm:choose name="Name22">
                <dgm:if name="Name23" axis="precedSib" ptType="node" func="cnt" op="equ" val="0">
                  <dgm:choose name="Name24">
                    <dgm:if name="Name25" axis="followSib" ptType="node" func="cnt" op="equ" val="0">
                      <dgm:shape xmlns:r="http://schemas.openxmlformats.org/officeDocument/2006/relationships" type="circularArrow" r:blip="">
                        <dgm:adjLst>
                          <dgm:adj idx="1" val="0.1098"/>
                          <dgm:adj idx="2" val="19.0387"/>
                          <dgm:adj idx="3" val="150"/>
                          <dgm:adj idx="4" val="180"/>
                          <dgm:adj idx="5" val="0.125"/>
                        </dgm:adjLst>
                      </dgm:shape>
                    </dgm:if>
                    <dgm:else name="Name26">
                      <dgm:shape xmlns:r="http://schemas.openxmlformats.org/officeDocument/2006/relationships" type="circularArrow" r:blip="">
                        <dgm:adjLst>
                          <dgm:adj idx="1" val="0.1098"/>
                          <dgm:adj idx="2" val="19.0387"/>
                          <dgm:adj idx="3" val="75"/>
                          <dgm:adj idx="4" val="180"/>
                          <dgm:adj idx="5" val="0.125"/>
                        </dgm:adjLst>
                      </dgm:shape>
                    </dgm:else>
                  </dgm:choose>
                </dgm:if>
                <dgm:else name="Name27">
                  <dgm:choose name="Name28">
                    <dgm:if name="Name29" axis="followSib" ptType="node" func="cnt" op="equ" val="0">
                      <dgm:choose name="Name30">
                        <dgm:if name="Name31" axis="precedSib" ptType="node" func="cnt" op="equ" val="1">
                          <dgm:shape xmlns:r="http://schemas.openxmlformats.org/officeDocument/2006/relationships" type="blockArc" r:blip="">
                            <dgm:adjLst>
                              <dgm:adj idx="1" val="0"/>
                              <dgm:adj idx="2" val="-45"/>
                              <dgm:adj idx="3" val="0.1274"/>
                            </dgm:adjLst>
                          </dgm:shape>
                        </dgm:if>
                        <dgm:if name="Name32" axis="precedSib" ptType="node" func="cnt" op="equ" val="2">
                          <dgm:shape xmlns:r="http://schemas.openxmlformats.org/officeDocument/2006/relationships" type="blockArc" r:blip="">
                            <dgm:adjLst>
                              <dgm:adj idx="1" val="-135"/>
                              <dgm:adj idx="2" val="180"/>
                              <dgm:adj idx="3" val="0.1274"/>
                            </dgm:adjLst>
                          </dgm:shape>
                        </dgm:if>
                        <dgm:if name="Name33" axis="precedSib" ptType="node" func="cnt" op="equ" val="3">
                          <dgm:shape xmlns:r="http://schemas.openxmlformats.org/officeDocument/2006/relationships" type="blockArc" r:blip="">
                            <dgm:adjLst>
                              <dgm:adj idx="1" val="0"/>
                              <dgm:adj idx="2" val="-45"/>
                              <dgm:adj idx="3" val="0.1274"/>
                            </dgm:adjLst>
                          </dgm:shape>
                        </dgm:if>
                        <dgm:if name="Name34" axis="precedSib" ptType="node" func="cnt" op="equ" val="4">
                          <dgm:shape xmlns:r="http://schemas.openxmlformats.org/officeDocument/2006/relationships" type="blockArc" r:blip="">
                            <dgm:adjLst>
                              <dgm:adj idx="1" val="-135"/>
                              <dgm:adj idx="2" val="180"/>
                              <dgm:adj idx="3" val="0.1274"/>
                            </dgm:adjLst>
                          </dgm:shape>
                        </dgm:if>
                        <dgm:if name="Name35" axis="precedSib" ptType="node" func="cnt" op="equ" val="5">
                          <dgm:shape xmlns:r="http://schemas.openxmlformats.org/officeDocument/2006/relationships" type="blockArc" r:blip="">
                            <dgm:adjLst>
                              <dgm:adj idx="1" val="0"/>
                              <dgm:adj idx="2" val="-45"/>
                              <dgm:adj idx="3" val="0.1274"/>
                            </dgm:adjLst>
                          </dgm:shape>
                        </dgm:if>
                        <dgm:if name="Name36" axis="precedSib" ptType="node" func="cnt" op="equ" val="6">
                          <dgm:shape xmlns:r="http://schemas.openxmlformats.org/officeDocument/2006/relationships" type="blockArc" r:blip="">
                            <dgm:adjLst>
                              <dgm:adj idx="1" val="-135"/>
                              <dgm:adj idx="2" val="180"/>
                              <dgm:adj idx="3" val="0.1274"/>
                            </dgm:adjLst>
                          </dgm:shape>
                        </dgm:if>
                        <dgm:else name="Name37"/>
                      </dgm:choose>
                    </dgm:if>
                    <dgm:else name="Name38">
                      <dgm:choose name="Name39">
                        <dgm:if name="Name40" axis="precedSib" ptType="node" func="cnt" op="equ" val="0">
                          <dgm:shape xmlns:r="http://schemas.openxmlformats.org/officeDocument/2006/relationships" type="blockArc" r:blip="">
                            <dgm:adjLst>
                              <dgm:adj idx="1" val="-133.1632"/>
                              <dgm:adj idx="2" val="65"/>
                              <dgm:adj idx="3" val="0.13"/>
                            </dgm:adjLst>
                          </dgm:shape>
                        </dgm:if>
                        <dgm:if name="Name41" axis="precedSib" ptType="node" func="cnt" op="equ" val="1">
                          <dgm:shape xmlns:r="http://schemas.openxmlformats.org/officeDocument/2006/relationships" type="leftCircularArrow" r:blip="">
                            <dgm:adjLst>
                              <dgm:adj idx="1" val="0.1098"/>
                              <dgm:adj idx="2" val="19.0387"/>
                              <dgm:adj idx="3" val="105"/>
                              <dgm:adj idx="4" val="-45"/>
                              <dgm:adj idx="5" val="0.125"/>
                            </dgm:adjLst>
                          </dgm:shape>
                        </dgm:if>
                        <dgm:if name="Name42" axis="precedSib" ptType="node" func="cnt" op="equ" val="2">
                          <dgm:shape xmlns:r="http://schemas.openxmlformats.org/officeDocument/2006/relationships" type="circularArrow" r:blip="">
                            <dgm:adjLst>
                              <dgm:adj idx="1" val="0.1098"/>
                              <dgm:adj idx="2" val="19.0387"/>
                              <dgm:adj idx="3" val="75"/>
                              <dgm:adj idx="4" val="-135"/>
                              <dgm:adj idx="5" val="0.125"/>
                            </dgm:adjLst>
                          </dgm:shape>
                        </dgm:if>
                        <dgm:if name="Name43" axis="precedSib" ptType="node" func="cnt" op="equ" val="3">
                          <dgm:shape xmlns:r="http://schemas.openxmlformats.org/officeDocument/2006/relationships" type="leftCircularArrow" r:blip="">
                            <dgm:adjLst>
                              <dgm:adj idx="1" val="0.1098"/>
                              <dgm:adj idx="2" val="19.0387"/>
                              <dgm:adj idx="3" val="105"/>
                              <dgm:adj idx="4" val="-45"/>
                              <dgm:adj idx="5" val="0.125"/>
                            </dgm:adjLst>
                          </dgm:shape>
                        </dgm:if>
                        <dgm:if name="Name44" axis="precedSib" ptType="node" func="cnt" op="equ" val="4">
                          <dgm:shape xmlns:r="http://schemas.openxmlformats.org/officeDocument/2006/relationships" type="circularArrow" r:blip="">
                            <dgm:adjLst>
                              <dgm:adj idx="1" val="0.1098"/>
                              <dgm:adj idx="2" val="19.0387"/>
                              <dgm:adj idx="3" val="75"/>
                              <dgm:adj idx="4" val="-135"/>
                              <dgm:adj idx="5" val="0.125"/>
                            </dgm:adjLst>
                          </dgm:shape>
                        </dgm:if>
                        <dgm:if name="Name45" axis="precedSib" ptType="node" func="cnt" op="equ" val="5">
                          <dgm:shape xmlns:r="http://schemas.openxmlformats.org/officeDocument/2006/relationships" type="leftCircularArrow" r:blip="">
                            <dgm:adjLst>
                              <dgm:adj idx="1" val="0.1098"/>
                              <dgm:adj idx="2" val="19.0387"/>
                              <dgm:adj idx="3" val="105"/>
                              <dgm:adj idx="4" val="-45"/>
                              <dgm:adj idx="5" val="0.125"/>
                            </dgm:adjLst>
                          </dgm:shape>
                        </dgm:if>
                        <dgm:if name="Name46" axis="precedSib" ptType="node" func="cnt" op="equ" val="6">
                          <dgm:shape xmlns:r="http://schemas.openxmlformats.org/officeDocument/2006/relationships" type="blockArc" r:blip="">
                            <dgm:adjLst>
                              <dgm:adj idx="1" val="-135"/>
                              <dgm:adj idx="2" val="180"/>
                              <dgm:adj idx="3" val="0.1274"/>
                            </dgm:adjLst>
                          </dgm:shape>
                        </dgm:if>
                        <dgm:else name="Name47"/>
                      </dgm:choose>
                    </dgm:else>
                  </dgm:choose>
                </dgm:else>
              </dgm:choose>
            </dgm:if>
            <dgm:else name="Name48">
              <dgm:choose name="Name49">
                <dgm:if name="Name50" axis="precedSib" ptType="node" func="cnt" op="equ" val="0">
                  <dgm:choose name="Name51">
                    <dgm:if name="Name52" axis="followSib" ptType="node" func="cnt" op="equ" val="0">
                      <dgm:shape xmlns:r="http://schemas.openxmlformats.org/officeDocument/2006/relationships" type="leftCircularArrow" r:blip="">
                        <dgm:adjLst>
                          <dgm:adj idx="1" val="0.1098"/>
                          <dgm:adj idx="2" val="19.0387"/>
                          <dgm:adj idx="3" val="30"/>
                          <dgm:adj idx="4" val="0"/>
                          <dgm:adj idx="5" val="0.125"/>
                        </dgm:adjLst>
                      </dgm:shape>
                    </dgm:if>
                    <dgm:else name="Name53">
                      <dgm:shape xmlns:r="http://schemas.openxmlformats.org/officeDocument/2006/relationships" type="leftCircularArrow" r:blip="">
                        <dgm:adjLst>
                          <dgm:adj idx="1" val="0.1098"/>
                          <dgm:adj idx="2" val="19.0387"/>
                          <dgm:adj idx="3" val="105"/>
                          <dgm:adj idx="4" val="0"/>
                          <dgm:adj idx="5" val="0.125"/>
                        </dgm:adjLst>
                      </dgm:shape>
                    </dgm:else>
                  </dgm:choose>
                </dgm:if>
                <dgm:else name="Name54">
                  <dgm:choose name="Name55">
                    <dgm:if name="Name56" axis="followSib" ptType="node" func="cnt" op="equ" val="0">
                      <dgm:choose name="Name57">
                        <dgm:if name="Name58" axis="precedSib" ptType="node" func="cnt" op="equ" val="1">
                          <dgm:shape xmlns:r="http://schemas.openxmlformats.org/officeDocument/2006/relationships" type="blockArc" r:blip="">
                            <dgm:adjLst>
                              <dgm:adj idx="1" val="-135"/>
                              <dgm:adj idx="2" val="180"/>
                              <dgm:adj idx="3" val="0.1274"/>
                            </dgm:adjLst>
                          </dgm:shape>
                        </dgm:if>
                        <dgm:if name="Name59" axis="precedSib" ptType="node" func="cnt" op="equ" val="2">
                          <dgm:shape xmlns:r="http://schemas.openxmlformats.org/officeDocument/2006/relationships" type="blockArc" r:blip="">
                            <dgm:adjLst>
                              <dgm:adj idx="1" val="0"/>
                              <dgm:adj idx="2" val="-45"/>
                              <dgm:adj idx="3" val="0.1274"/>
                            </dgm:adjLst>
                          </dgm:shape>
                        </dgm:if>
                        <dgm:if name="Name60" axis="precedSib" ptType="node" func="cnt" op="equ" val="3">
                          <dgm:shape xmlns:r="http://schemas.openxmlformats.org/officeDocument/2006/relationships" type="blockArc" r:blip="">
                            <dgm:adjLst>
                              <dgm:adj idx="1" val="-135"/>
                              <dgm:adj idx="2" val="180"/>
                              <dgm:adj idx="3" val="0.1274"/>
                            </dgm:adjLst>
                          </dgm:shape>
                        </dgm:if>
                        <dgm:if name="Name61" axis="precedSib" ptType="node" func="cnt" op="equ" val="4">
                          <dgm:shape xmlns:r="http://schemas.openxmlformats.org/officeDocument/2006/relationships" type="blockArc" r:blip="">
                            <dgm:adjLst>
                              <dgm:adj idx="1" val="0"/>
                              <dgm:adj idx="2" val="-45"/>
                              <dgm:adj idx="3" val="0.1274"/>
                            </dgm:adjLst>
                          </dgm:shape>
                        </dgm:if>
                        <dgm:if name="Name62" axis="precedSib" ptType="node" func="cnt" op="equ" val="5">
                          <dgm:shape xmlns:r="http://schemas.openxmlformats.org/officeDocument/2006/relationships" type="blockArc" r:blip="">
                            <dgm:adjLst>
                              <dgm:adj idx="1" val="-135"/>
                              <dgm:adj idx="2" val="180"/>
                              <dgm:adj idx="3" val="0.1274"/>
                            </dgm:adjLst>
                          </dgm:shape>
                        </dgm:if>
                        <dgm:if name="Name63" axis="precedSib" ptType="node" func="cnt" op="equ" val="6">
                          <dgm:shape xmlns:r="http://schemas.openxmlformats.org/officeDocument/2006/relationships" type="blockArc" r:blip="">
                            <dgm:adjLst>
                              <dgm:adj idx="1" val="0"/>
                              <dgm:adj idx="2" val="-45"/>
                              <dgm:adj idx="3" val="0.1274"/>
                            </dgm:adjLst>
                          </dgm:shape>
                        </dgm:if>
                        <dgm:else name="Name64"/>
                      </dgm:choose>
                    </dgm:if>
                    <dgm:else name="Name65">
                      <dgm:choose name="Name66">
                        <dgm:if name="Name67" axis="precedSib" ptType="node" func="cnt" op="equ" val="0">
                          <dgm:shape xmlns:r="http://schemas.openxmlformats.org/officeDocument/2006/relationships" type="blockArc" r:blip="">
                            <dgm:adjLst>
                              <dgm:adj idx="1" val="-133.1632"/>
                              <dgm:adj idx="2" val="65"/>
                              <dgm:adj idx="3" val="0.13"/>
                            </dgm:adjLst>
                          </dgm:shape>
                        </dgm:if>
                        <dgm:if name="Name68" axis="precedSib" ptType="node" func="cnt" op="equ" val="1">
                          <dgm:shape xmlns:r="http://schemas.openxmlformats.org/officeDocument/2006/relationships" type="circularArrow" r:blip="">
                            <dgm:adjLst>
                              <dgm:adj idx="1" val="0.1098"/>
                              <dgm:adj idx="2" val="19.0387"/>
                              <dgm:adj idx="3" val="75"/>
                              <dgm:adj idx="4" val="-135"/>
                              <dgm:adj idx="5" val="0.125"/>
                            </dgm:adjLst>
                          </dgm:shape>
                        </dgm:if>
                        <dgm:if name="Name69" axis="precedSib" ptType="node" func="cnt" op="equ" val="2">
                          <dgm:shape xmlns:r="http://schemas.openxmlformats.org/officeDocument/2006/relationships" type="leftCircularArrow" r:blip="">
                            <dgm:adjLst>
                              <dgm:adj idx="1" val="0.1098"/>
                              <dgm:adj idx="2" val="19.0387"/>
                              <dgm:adj idx="3" val="105"/>
                              <dgm:adj idx="4" val="-45"/>
                              <dgm:adj idx="5" val="0.125"/>
                            </dgm:adjLst>
                          </dgm:shape>
                        </dgm:if>
                        <dgm:if name="Name70" axis="precedSib" ptType="node" func="cnt" op="equ" val="3">
                          <dgm:shape xmlns:r="http://schemas.openxmlformats.org/officeDocument/2006/relationships" type="circularArrow" r:blip="">
                            <dgm:adjLst>
                              <dgm:adj idx="1" val="0.1098"/>
                              <dgm:adj idx="2" val="19.0387"/>
                              <dgm:adj idx="3" val="75"/>
                              <dgm:adj idx="4" val="-135"/>
                              <dgm:adj idx="5" val="0.125"/>
                            </dgm:adjLst>
                          </dgm:shape>
                        </dgm:if>
                        <dgm:if name="Name71" axis="precedSib" ptType="node" func="cnt" op="equ" val="4">
                          <dgm:shape xmlns:r="http://schemas.openxmlformats.org/officeDocument/2006/relationships" type="leftCircularArrow" r:blip="">
                            <dgm:adjLst>
                              <dgm:adj idx="1" val="0.1098"/>
                              <dgm:adj idx="2" val="19.0387"/>
                              <dgm:adj idx="3" val="105"/>
                              <dgm:adj idx="4" val="-45"/>
                              <dgm:adj idx="5" val="0.125"/>
                            </dgm:adjLst>
                          </dgm:shape>
                        </dgm:if>
                        <dgm:if name="Name72" axis="precedSib" ptType="node" func="cnt" op="equ" val="5">
                          <dgm:shape xmlns:r="http://schemas.openxmlformats.org/officeDocument/2006/relationships" type="circularArrow" r:blip="">
                            <dgm:adjLst>
                              <dgm:adj idx="1" val="0.1098"/>
                              <dgm:adj idx="2" val="19.0387"/>
                              <dgm:adj idx="3" val="75"/>
                              <dgm:adj idx="4" val="-135"/>
                              <dgm:adj idx="5" val="0.125"/>
                            </dgm:adjLst>
                          </dgm:shape>
                        </dgm:if>
                        <dgm:if name="Name73" axis="precedSib" ptType="node" func="cnt" op="equ" val="6">
                          <dgm:shape xmlns:r="http://schemas.openxmlformats.org/officeDocument/2006/relationships" type="blockArc" r:blip="">
                            <dgm:adjLst>
                              <dgm:adj idx="1" val="0"/>
                              <dgm:adj idx="2" val="-45"/>
                              <dgm:adj idx="3" val="0.1274"/>
                            </dgm:adjLst>
                          </dgm:shape>
                        </dgm:if>
                        <dgm:else name="Name74"/>
                      </dgm:choose>
                    </dgm:else>
                  </dgm:choose>
                </dgm:else>
              </dgm:choose>
            </dgm:else>
          </dgm:choose>
          <dgm:presOf/>
        </dgm:layoutNode>
      </dgm:forEach>
    </dgm:forEach>
    <dgm:forEach name="Name75" axis="ch" ptType="node" cnt="1">
      <dgm:layoutNode name="Accent1">
        <dgm:alg type="sp"/>
        <dgm:shape xmlns:r="http://schemas.openxmlformats.org/officeDocument/2006/relationships" r:blip="">
          <dgm:adjLst/>
        </dgm:shape>
        <dgm:presOf/>
        <dgm:constrLst/>
        <dgm:forEach name="Name76" ref="accentRepeat"/>
      </dgm:layoutNode>
      <dgm:choose name="Name77">
        <dgm:if name="Name78" axis="ch" ptType="node" func="cnt" op="gte" val="1">
          <dgm:layoutNode name="Child1"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79"/>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0" axis="ch" ptType="node" st="2" cnt="1">
      <dgm:layoutNode name="Accent2">
        <dgm:alg type="sp"/>
        <dgm:shape xmlns:r="http://schemas.openxmlformats.org/officeDocument/2006/relationships" r:blip="">
          <dgm:adjLst/>
        </dgm:shape>
        <dgm:presOf/>
        <dgm:constrLst/>
        <dgm:forEach name="Name81" ref="accentRepeat"/>
      </dgm:layoutNode>
      <dgm:choose name="Name82">
        <dgm:if name="Name83" axis="ch" ptType="node" func="cnt" op="gte" val="1">
          <dgm:layoutNode name="Child2"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4"/>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choose name="Name87">
        <dgm:if name="Name88" axis="ch" ptType="node" func="cnt" op="gte" val="1">
          <dgm:layoutNode name="Child3"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9"/>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0" axis="ch" ptType="node" st="4" cnt="1">
      <dgm:layoutNode name="Accent4">
        <dgm:alg type="sp"/>
        <dgm:shape xmlns:r="http://schemas.openxmlformats.org/officeDocument/2006/relationships" r:blip="">
          <dgm:adjLst/>
        </dgm:shape>
        <dgm:presOf/>
        <dgm:constrLst/>
        <dgm:forEach name="Name91" ref="accentRepeat"/>
      </dgm:layoutNode>
      <dgm:choose name="Name92">
        <dgm:if name="Name93" axis="ch" ptType="node" func="cnt" op="gte" val="1">
          <dgm:layoutNode name="Child4"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5" axis="ch" ptType="node" st="5" cnt="1">
      <dgm:layoutNode name="Accent5">
        <dgm:alg type="sp"/>
        <dgm:shape xmlns:r="http://schemas.openxmlformats.org/officeDocument/2006/relationships" r:blip="">
          <dgm:adjLst/>
        </dgm:shape>
        <dgm:presOf/>
        <dgm:constrLst/>
        <dgm:forEach name="Name96" ref="accentRepeat"/>
      </dgm:layoutNode>
      <dgm:choose name="Name97">
        <dgm:if name="Name98" axis="ch" ptType="node" func="cnt" op="gte" val="1">
          <dgm:layoutNode name="Child5"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9"/>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0" axis="ch" ptType="node" st="6" cnt="1">
      <dgm:layoutNode name="Accent6">
        <dgm:alg type="sp"/>
        <dgm:shape xmlns:r="http://schemas.openxmlformats.org/officeDocument/2006/relationships" r:blip="">
          <dgm:adjLst/>
        </dgm:shape>
        <dgm:presOf/>
        <dgm:constrLst/>
        <dgm:forEach name="Name101" ref="accentRepeat"/>
      </dgm:layoutNode>
      <dgm:choose name="Name102">
        <dgm:if name="Name103" axis="ch" ptType="node" func="cnt" op="gte" val="1">
          <dgm:layoutNode name="Child6"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4"/>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5" axis="ch" ptType="node" st="7" cnt="1">
      <dgm:layoutNode name="Accent7">
        <dgm:alg type="sp"/>
        <dgm:shape xmlns:r="http://schemas.openxmlformats.org/officeDocument/2006/relationships" r:blip="">
          <dgm:adjLst/>
        </dgm:shape>
        <dgm:presOf/>
        <dgm:constrLst/>
        <dgm:forEach name="Name106" ref="accentRepeat"/>
      </dgm:layoutNode>
      <dgm:choose name="Name107">
        <dgm:if name="Name108" axis="ch" ptType="node" func="cnt" op="gte" val="1">
          <dgm:layoutNode name="Child7"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9"/>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layoutNode>
</dgm:layoutDef>
</file>

<file path=ppt/diagrams/layout5.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889250" cy="493713"/>
          </a:xfrm>
          <a:prstGeom prst="rect">
            <a:avLst/>
          </a:prstGeom>
        </p:spPr>
        <p:txBody>
          <a:bodyPr vert="horz" lIns="91440" tIns="45720" rIns="91440" bIns="45720" rtlCol="0"/>
          <a:lstStyle>
            <a:lvl1pPr algn="l">
              <a:defRPr sz="1200"/>
            </a:lvl1pPr>
          </a:lstStyle>
          <a:p>
            <a:endParaRPr lang="de-AT"/>
          </a:p>
        </p:txBody>
      </p:sp>
      <p:sp>
        <p:nvSpPr>
          <p:cNvPr id="3" name="Datumsplatzhalter 2"/>
          <p:cNvSpPr>
            <a:spLocks noGrp="1"/>
          </p:cNvSpPr>
          <p:nvPr>
            <p:ph type="dt" sz="quarter" idx="1"/>
          </p:nvPr>
        </p:nvSpPr>
        <p:spPr>
          <a:xfrm>
            <a:off x="3778250" y="0"/>
            <a:ext cx="2889250" cy="493713"/>
          </a:xfrm>
          <a:prstGeom prst="rect">
            <a:avLst/>
          </a:prstGeom>
        </p:spPr>
        <p:txBody>
          <a:bodyPr vert="horz" lIns="91440" tIns="45720" rIns="91440" bIns="45720" rtlCol="0"/>
          <a:lstStyle>
            <a:lvl1pPr algn="r">
              <a:defRPr sz="1200"/>
            </a:lvl1pPr>
          </a:lstStyle>
          <a:p>
            <a:fld id="{C4F5E579-CB27-40A7-B7EB-7439749D6FE9}" type="datetimeFigureOut">
              <a:rPr lang="de-AT" smtClean="0"/>
              <a:t>30.10.2018</a:t>
            </a:fld>
            <a:endParaRPr lang="de-AT"/>
          </a:p>
        </p:txBody>
      </p:sp>
      <p:sp>
        <p:nvSpPr>
          <p:cNvPr id="4" name="Fußzeilenplatzhalter 3"/>
          <p:cNvSpPr>
            <a:spLocks noGrp="1"/>
          </p:cNvSpPr>
          <p:nvPr>
            <p:ph type="ftr" sz="quarter" idx="2"/>
          </p:nvPr>
        </p:nvSpPr>
        <p:spPr>
          <a:xfrm>
            <a:off x="0" y="9377363"/>
            <a:ext cx="2889250" cy="493712"/>
          </a:xfrm>
          <a:prstGeom prst="rect">
            <a:avLst/>
          </a:prstGeom>
        </p:spPr>
        <p:txBody>
          <a:bodyPr vert="horz" lIns="91440" tIns="45720" rIns="91440" bIns="45720" rtlCol="0" anchor="b"/>
          <a:lstStyle>
            <a:lvl1pPr algn="l">
              <a:defRPr sz="1200"/>
            </a:lvl1pPr>
          </a:lstStyle>
          <a:p>
            <a:endParaRPr lang="de-AT"/>
          </a:p>
        </p:txBody>
      </p:sp>
      <p:sp>
        <p:nvSpPr>
          <p:cNvPr id="5" name="Foliennummernplatzhalter 4"/>
          <p:cNvSpPr>
            <a:spLocks noGrp="1"/>
          </p:cNvSpPr>
          <p:nvPr>
            <p:ph type="sldNum" sz="quarter" idx="3"/>
          </p:nvPr>
        </p:nvSpPr>
        <p:spPr>
          <a:xfrm>
            <a:off x="3778250" y="9377363"/>
            <a:ext cx="2889250" cy="493712"/>
          </a:xfrm>
          <a:prstGeom prst="rect">
            <a:avLst/>
          </a:prstGeom>
        </p:spPr>
        <p:txBody>
          <a:bodyPr vert="horz" lIns="91440" tIns="45720" rIns="91440" bIns="45720" rtlCol="0" anchor="b"/>
          <a:lstStyle>
            <a:lvl1pPr algn="r">
              <a:defRPr sz="1200"/>
            </a:lvl1pPr>
          </a:lstStyle>
          <a:p>
            <a:fld id="{91557AAE-C5FC-4DFA-8D64-B13DFBE25939}" type="slidenum">
              <a:rPr lang="de-AT" smtClean="0"/>
              <a:t>‹Nr.›</a:t>
            </a:fld>
            <a:endParaRPr lang="de-AT"/>
          </a:p>
        </p:txBody>
      </p:sp>
    </p:spTree>
    <p:extLst>
      <p:ext uri="{BB962C8B-B14F-4D97-AF65-F5344CB8AC3E}">
        <p14:creationId xmlns:p14="http://schemas.microsoft.com/office/powerpoint/2010/main" val="246856110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889938" cy="49534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777607" y="0"/>
            <a:ext cx="2889938" cy="495348"/>
          </a:xfrm>
          <a:prstGeom prst="rect">
            <a:avLst/>
          </a:prstGeom>
        </p:spPr>
        <p:txBody>
          <a:bodyPr vert="horz" lIns="91440" tIns="45720" rIns="91440" bIns="45720" rtlCol="0"/>
          <a:lstStyle>
            <a:lvl1pPr algn="r">
              <a:defRPr sz="1200"/>
            </a:lvl1pPr>
          </a:lstStyle>
          <a:p>
            <a:fld id="{C6562A88-03FB-4122-9B70-1DA1FBB03D73}" type="datetimeFigureOut">
              <a:rPr lang="de-DE" smtClean="0"/>
              <a:t>30.10.2018</a:t>
            </a:fld>
            <a:endParaRPr lang="de-DE"/>
          </a:p>
        </p:txBody>
      </p:sp>
      <p:sp>
        <p:nvSpPr>
          <p:cNvPr id="4" name="Folienbildplatzhalter 3"/>
          <p:cNvSpPr>
            <a:spLocks noGrp="1" noRot="1" noChangeAspect="1"/>
          </p:cNvSpPr>
          <p:nvPr>
            <p:ph type="sldImg" idx="2"/>
          </p:nvPr>
        </p:nvSpPr>
        <p:spPr>
          <a:xfrm>
            <a:off x="373063" y="1233488"/>
            <a:ext cx="5922962" cy="3332162"/>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66909" y="4751219"/>
            <a:ext cx="5335270" cy="3887361"/>
          </a:xfrm>
          <a:prstGeom prst="rect">
            <a:avLst/>
          </a:prstGeom>
        </p:spPr>
        <p:txBody>
          <a:bodyPr vert="horz" lIns="91440" tIns="45720" rIns="91440" bIns="45720" rtlCol="0"/>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9377317"/>
            <a:ext cx="2889938" cy="49534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777607" y="9377317"/>
            <a:ext cx="2889938" cy="495347"/>
          </a:xfrm>
          <a:prstGeom prst="rect">
            <a:avLst/>
          </a:prstGeom>
        </p:spPr>
        <p:txBody>
          <a:bodyPr vert="horz" lIns="91440" tIns="45720" rIns="91440" bIns="45720" rtlCol="0" anchor="b"/>
          <a:lstStyle>
            <a:lvl1pPr algn="r">
              <a:defRPr sz="1200"/>
            </a:lvl1pPr>
          </a:lstStyle>
          <a:p>
            <a:fld id="{23871096-1B4B-4596-9947-8482691EA1CB}" type="slidenum">
              <a:rPr lang="de-DE" smtClean="0"/>
              <a:t>‹Nr.›</a:t>
            </a:fld>
            <a:endParaRPr lang="de-DE"/>
          </a:p>
        </p:txBody>
      </p:sp>
    </p:spTree>
    <p:extLst>
      <p:ext uri="{BB962C8B-B14F-4D97-AF65-F5344CB8AC3E}">
        <p14:creationId xmlns:p14="http://schemas.microsoft.com/office/powerpoint/2010/main" val="6612594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sz="1200" kern="1200" dirty="0" smtClean="0">
                <a:solidFill>
                  <a:schemeClr val="tx1"/>
                </a:solidFill>
                <a:effectLst/>
                <a:latin typeface="+mn-lt"/>
                <a:ea typeface="+mn-ea"/>
                <a:cs typeface="+mn-cs"/>
              </a:rPr>
              <a:t>EOSC aims to make research data widely usable. With AUSSDA - The Austrian Social Science Data Archive exists an infrastructure facility, which makes social science data accessible and reusable, for science and society. The talk illuminates the practical implications for archiving and reuse of research data as part of Open Access, Open Data and Open Educational Resources and explains the role of national infrastructures in the EOSC.</a:t>
            </a:r>
            <a:endParaRPr lang="de-AT" sz="1200" kern="1200" dirty="0">
              <a:solidFill>
                <a:schemeClr val="tx1"/>
              </a:solidFill>
              <a:effectLst/>
              <a:latin typeface="+mn-lt"/>
              <a:ea typeface="+mn-ea"/>
              <a:cs typeface="+mn-cs"/>
            </a:endParaRPr>
          </a:p>
        </p:txBody>
      </p:sp>
      <p:sp>
        <p:nvSpPr>
          <p:cNvPr id="4" name="Foliennummernplatzhalter 3"/>
          <p:cNvSpPr>
            <a:spLocks noGrp="1"/>
          </p:cNvSpPr>
          <p:nvPr>
            <p:ph type="sldNum" sz="quarter" idx="10"/>
          </p:nvPr>
        </p:nvSpPr>
        <p:spPr/>
        <p:txBody>
          <a:bodyPr/>
          <a:lstStyle/>
          <a:p>
            <a:fld id="{23871096-1B4B-4596-9947-8482691EA1CB}" type="slidenum">
              <a:rPr lang="de-DE" smtClean="0"/>
              <a:t>1</a:t>
            </a:fld>
            <a:endParaRPr lang="de-DE"/>
          </a:p>
        </p:txBody>
      </p:sp>
    </p:spTree>
    <p:extLst>
      <p:ext uri="{BB962C8B-B14F-4D97-AF65-F5344CB8AC3E}">
        <p14:creationId xmlns:p14="http://schemas.microsoft.com/office/powerpoint/2010/main" val="30947488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AT" baseline="0" dirty="0" smtClean="0"/>
          </a:p>
        </p:txBody>
      </p:sp>
      <p:sp>
        <p:nvSpPr>
          <p:cNvPr id="4" name="Foliennummernplatzhalter 3"/>
          <p:cNvSpPr>
            <a:spLocks noGrp="1"/>
          </p:cNvSpPr>
          <p:nvPr>
            <p:ph type="sldNum" sz="quarter" idx="10"/>
          </p:nvPr>
        </p:nvSpPr>
        <p:spPr/>
        <p:txBody>
          <a:bodyPr/>
          <a:lstStyle/>
          <a:p>
            <a:fld id="{23871096-1B4B-4596-9947-8482691EA1CB}" type="slidenum">
              <a:rPr lang="de-DE" smtClean="0"/>
              <a:t>3</a:t>
            </a:fld>
            <a:endParaRPr lang="de-DE"/>
          </a:p>
        </p:txBody>
      </p:sp>
    </p:spTree>
    <p:extLst>
      <p:ext uri="{BB962C8B-B14F-4D97-AF65-F5344CB8AC3E}">
        <p14:creationId xmlns:p14="http://schemas.microsoft.com/office/powerpoint/2010/main" val="36580644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Vernetzt</a:t>
            </a:r>
            <a:r>
              <a:rPr lang="en-US" dirty="0" smtClean="0"/>
              <a:t> </a:t>
            </a:r>
            <a:r>
              <a:rPr lang="en-US" dirty="0" err="1" smtClean="0"/>
              <a:t>mit</a:t>
            </a:r>
            <a:r>
              <a:rPr lang="en-US" dirty="0" smtClean="0"/>
              <a:t> </a:t>
            </a:r>
            <a:r>
              <a:rPr lang="en-US" dirty="0" err="1" smtClean="0"/>
              <a:t>verschiedenen</a:t>
            </a:r>
            <a:r>
              <a:rPr lang="en-US" dirty="0" smtClean="0"/>
              <a:t> </a:t>
            </a:r>
            <a:r>
              <a:rPr lang="en-US" dirty="0" err="1" smtClean="0"/>
              <a:t>nationalen</a:t>
            </a:r>
            <a:r>
              <a:rPr lang="en-US" baseline="0" dirty="0" smtClean="0"/>
              <a:t> </a:t>
            </a:r>
            <a:r>
              <a:rPr lang="en-US" baseline="0" dirty="0" err="1" smtClean="0"/>
              <a:t>Datenarchiven</a:t>
            </a:r>
            <a:r>
              <a:rPr lang="en-US" baseline="0" dirty="0" smtClean="0"/>
              <a:t> in Europa. </a:t>
            </a:r>
            <a:endParaRPr lang="en-US" dirty="0"/>
          </a:p>
        </p:txBody>
      </p:sp>
      <p:sp>
        <p:nvSpPr>
          <p:cNvPr id="4" name="Slide Number Placeholder 3"/>
          <p:cNvSpPr>
            <a:spLocks noGrp="1"/>
          </p:cNvSpPr>
          <p:nvPr>
            <p:ph type="sldNum" sz="quarter" idx="10"/>
          </p:nvPr>
        </p:nvSpPr>
        <p:spPr/>
        <p:txBody>
          <a:bodyPr/>
          <a:lstStyle/>
          <a:p>
            <a:fld id="{23871096-1B4B-4596-9947-8482691EA1CB}" type="slidenum">
              <a:rPr lang="de-DE" smtClean="0"/>
              <a:t>5</a:t>
            </a:fld>
            <a:endParaRPr lang="de-DE"/>
          </a:p>
        </p:txBody>
      </p:sp>
    </p:spTree>
    <p:extLst>
      <p:ext uri="{BB962C8B-B14F-4D97-AF65-F5344CB8AC3E}">
        <p14:creationId xmlns:p14="http://schemas.microsoft.com/office/powerpoint/2010/main" val="19212833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Wir</a:t>
            </a:r>
            <a:r>
              <a:rPr lang="de-DE" baseline="0" dirty="0" smtClean="0"/>
              <a:t> haben den Anspruch, eine dezentrale Einrichtung zu sein, die für ganz Österreich und verschiedene Disziplinen in den Sozialwissenschaften ihre Services anbieten kann. Unser Headquarter ist in Wien, unsere Außenstellen in Linz und Graz. Um die Regionen darüber hinaus abzudecken, haben wir einen  nationalen Beirat mit wichtigen Stakeholdern. </a:t>
            </a:r>
            <a:endParaRPr lang="de-AT" dirty="0" smtClean="0"/>
          </a:p>
        </p:txBody>
      </p:sp>
      <p:sp>
        <p:nvSpPr>
          <p:cNvPr id="4" name="Foliennummernplatzhalter 3"/>
          <p:cNvSpPr>
            <a:spLocks noGrp="1"/>
          </p:cNvSpPr>
          <p:nvPr>
            <p:ph type="sldNum" sz="quarter" idx="10"/>
          </p:nvPr>
        </p:nvSpPr>
        <p:spPr/>
        <p:txBody>
          <a:bodyPr/>
          <a:lstStyle/>
          <a:p>
            <a:fld id="{23871096-1B4B-4596-9947-8482691EA1CB}" type="slidenum">
              <a:rPr lang="de-DE" smtClean="0"/>
              <a:t>6</a:t>
            </a:fld>
            <a:endParaRPr lang="de-DE"/>
          </a:p>
        </p:txBody>
      </p:sp>
    </p:spTree>
    <p:extLst>
      <p:ext uri="{BB962C8B-B14F-4D97-AF65-F5344CB8AC3E}">
        <p14:creationId xmlns:p14="http://schemas.microsoft.com/office/powerpoint/2010/main" val="42331512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AT"/>
          </a:p>
        </p:txBody>
      </p:sp>
      <p:sp>
        <p:nvSpPr>
          <p:cNvPr id="4" name="Foliennummernplatzhalter 3"/>
          <p:cNvSpPr>
            <a:spLocks noGrp="1"/>
          </p:cNvSpPr>
          <p:nvPr>
            <p:ph type="sldNum" sz="quarter" idx="10"/>
          </p:nvPr>
        </p:nvSpPr>
        <p:spPr/>
        <p:txBody>
          <a:bodyPr/>
          <a:lstStyle/>
          <a:p>
            <a:fld id="{23871096-1B4B-4596-9947-8482691EA1CB}" type="slidenum">
              <a:rPr lang="de-DE" smtClean="0"/>
              <a:t>20</a:t>
            </a:fld>
            <a:endParaRPr lang="de-DE"/>
          </a:p>
        </p:txBody>
      </p:sp>
    </p:spTree>
    <p:extLst>
      <p:ext uri="{BB962C8B-B14F-4D97-AF65-F5344CB8AC3E}">
        <p14:creationId xmlns:p14="http://schemas.microsoft.com/office/powerpoint/2010/main" val="13564987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AT" dirty="0"/>
          </a:p>
        </p:txBody>
      </p:sp>
      <p:sp>
        <p:nvSpPr>
          <p:cNvPr id="4" name="Foliennummernplatzhalter 3"/>
          <p:cNvSpPr>
            <a:spLocks noGrp="1"/>
          </p:cNvSpPr>
          <p:nvPr>
            <p:ph type="sldNum" sz="quarter" idx="10"/>
          </p:nvPr>
        </p:nvSpPr>
        <p:spPr/>
        <p:txBody>
          <a:bodyPr/>
          <a:lstStyle/>
          <a:p>
            <a:fld id="{23871096-1B4B-4596-9947-8482691EA1CB}" type="slidenum">
              <a:rPr lang="de-DE" smtClean="0"/>
              <a:t>21</a:t>
            </a:fld>
            <a:endParaRPr lang="de-DE"/>
          </a:p>
        </p:txBody>
      </p:sp>
    </p:spTree>
    <p:extLst>
      <p:ext uri="{BB962C8B-B14F-4D97-AF65-F5344CB8AC3E}">
        <p14:creationId xmlns:p14="http://schemas.microsoft.com/office/powerpoint/2010/main" val="29137877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AT"/>
          </a:p>
        </p:txBody>
      </p:sp>
      <p:sp>
        <p:nvSpPr>
          <p:cNvPr id="4" name="Foliennummernplatzhalter 3"/>
          <p:cNvSpPr>
            <a:spLocks noGrp="1"/>
          </p:cNvSpPr>
          <p:nvPr>
            <p:ph type="sldNum" sz="quarter" idx="10"/>
          </p:nvPr>
        </p:nvSpPr>
        <p:spPr/>
        <p:txBody>
          <a:bodyPr/>
          <a:lstStyle/>
          <a:p>
            <a:fld id="{23871096-1B4B-4596-9947-8482691EA1CB}" type="slidenum">
              <a:rPr lang="de-DE" smtClean="0"/>
              <a:t>24</a:t>
            </a:fld>
            <a:endParaRPr lang="de-DE"/>
          </a:p>
        </p:txBody>
      </p:sp>
    </p:spTree>
    <p:extLst>
      <p:ext uri="{BB962C8B-B14F-4D97-AF65-F5344CB8AC3E}">
        <p14:creationId xmlns:p14="http://schemas.microsoft.com/office/powerpoint/2010/main" val="21934983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AT" dirty="0"/>
          </a:p>
        </p:txBody>
      </p:sp>
      <p:sp>
        <p:nvSpPr>
          <p:cNvPr id="4" name="Foliennummernplatzhalter 3"/>
          <p:cNvSpPr>
            <a:spLocks noGrp="1"/>
          </p:cNvSpPr>
          <p:nvPr>
            <p:ph type="sldNum" sz="quarter" idx="10"/>
          </p:nvPr>
        </p:nvSpPr>
        <p:spPr/>
        <p:txBody>
          <a:bodyPr/>
          <a:lstStyle/>
          <a:p>
            <a:fld id="{23871096-1B4B-4596-9947-8482691EA1CB}" type="slidenum">
              <a:rPr lang="de-DE" smtClean="0"/>
              <a:t>25</a:t>
            </a:fld>
            <a:endParaRPr lang="de-DE"/>
          </a:p>
        </p:txBody>
      </p:sp>
    </p:spTree>
    <p:extLst>
      <p:ext uri="{BB962C8B-B14F-4D97-AF65-F5344CB8AC3E}">
        <p14:creationId xmlns:p14="http://schemas.microsoft.com/office/powerpoint/2010/main" val="42850299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23871096-1B4B-4596-9947-8482691EA1CB}" type="slidenum">
              <a:rPr lang="de-DE" smtClean="0"/>
              <a:t>26</a:t>
            </a:fld>
            <a:endParaRPr lang="de-DE"/>
          </a:p>
        </p:txBody>
      </p:sp>
    </p:spTree>
    <p:extLst>
      <p:ext uri="{BB962C8B-B14F-4D97-AF65-F5344CB8AC3E}">
        <p14:creationId xmlns:p14="http://schemas.microsoft.com/office/powerpoint/2010/main" val="239898802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Kategori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p:cNvSpPr>
            <a:spLocks noGrp="1"/>
          </p:cNvSpPr>
          <p:nvPr>
            <p:ph type="ctrTitle"/>
          </p:nvPr>
        </p:nvSpPr>
        <p:spPr>
          <a:xfrm>
            <a:off x="333375" y="1122363"/>
            <a:ext cx="8029575" cy="2387600"/>
          </a:xfrm>
        </p:spPr>
        <p:txBody>
          <a:bodyPr anchor="b">
            <a:normAutofit/>
          </a:bodyPr>
          <a:lstStyle>
            <a:lvl1pPr algn="l">
              <a:defRPr sz="4000">
                <a:solidFill>
                  <a:schemeClr val="bg1"/>
                </a:solidFill>
              </a:defRPr>
            </a:lvl1pPr>
          </a:lstStyle>
          <a:p>
            <a:r>
              <a:rPr lang="de-DE" smtClean="0"/>
              <a:t>Titelmasterformat durch Klicken bearbeiten</a:t>
            </a:r>
            <a:endParaRPr lang="de-DE" dirty="0"/>
          </a:p>
        </p:txBody>
      </p:sp>
      <p:sp>
        <p:nvSpPr>
          <p:cNvPr id="3" name="Untertitel 2"/>
          <p:cNvSpPr>
            <a:spLocks noGrp="1"/>
          </p:cNvSpPr>
          <p:nvPr>
            <p:ph type="subTitle" idx="1"/>
          </p:nvPr>
        </p:nvSpPr>
        <p:spPr>
          <a:xfrm>
            <a:off x="333375" y="3602038"/>
            <a:ext cx="8029575" cy="840422"/>
          </a:xfrm>
        </p:spPr>
        <p:txBody>
          <a:bodyPr>
            <a:noAutofit/>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smtClean="0"/>
              <a:t>Formatvorlage des Untertitelmasters durch Klicken bearbeiten</a:t>
            </a:r>
            <a:endParaRPr lang="de-DE" dirty="0"/>
          </a:p>
        </p:txBody>
      </p:sp>
    </p:spTree>
    <p:extLst>
      <p:ext uri="{BB962C8B-B14F-4D97-AF65-F5344CB8AC3E}">
        <p14:creationId xmlns:p14="http://schemas.microsoft.com/office/powerpoint/2010/main" val="23388244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09C1685F-D8CB-4738-9E62-CCA51425DDC4}" type="datetime1">
              <a:rPr lang="de-DE" smtClean="0"/>
              <a:t>30.10.2018</a:t>
            </a:fld>
            <a:endParaRPr lang="de-DE"/>
          </a:p>
        </p:txBody>
      </p:sp>
      <p:sp>
        <p:nvSpPr>
          <p:cNvPr id="3" name="Fußzeilenplatzhalter 2"/>
          <p:cNvSpPr>
            <a:spLocks noGrp="1"/>
          </p:cNvSpPr>
          <p:nvPr>
            <p:ph type="ftr" sz="quarter" idx="11"/>
          </p:nvPr>
        </p:nvSpPr>
        <p:spPr/>
        <p:txBody>
          <a:bodyPr/>
          <a:lstStyle/>
          <a:p>
            <a:r>
              <a:rPr lang="de-DE"/>
              <a:t>AUSSDA - The Austrian Social Science Data Archive</a:t>
            </a:r>
          </a:p>
        </p:txBody>
      </p:sp>
      <p:sp>
        <p:nvSpPr>
          <p:cNvPr id="4" name="Foliennummernplatzhalter 3"/>
          <p:cNvSpPr>
            <a:spLocks noGrp="1"/>
          </p:cNvSpPr>
          <p:nvPr>
            <p:ph type="sldNum" sz="quarter" idx="12"/>
          </p:nvPr>
        </p:nvSpPr>
        <p:spPr/>
        <p:txBody>
          <a:bodyPr/>
          <a:lstStyle/>
          <a:p>
            <a:fld id="{3F77E129-5F38-437E-B6C7-A7C6630974CA}" type="slidenum">
              <a:rPr lang="de-DE" smtClean="0"/>
              <a:t>‹Nr.›</a:t>
            </a:fld>
            <a:endParaRPr lang="de-DE"/>
          </a:p>
        </p:txBody>
      </p:sp>
    </p:spTree>
    <p:extLst>
      <p:ext uri="{BB962C8B-B14F-4D97-AF65-F5344CB8AC3E}">
        <p14:creationId xmlns:p14="http://schemas.microsoft.com/office/powerpoint/2010/main" val="28613582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de-DE" smtClean="0"/>
              <a:t>Titelmasterformat durch Klicken bearbeiten</a:t>
            </a:r>
            <a:endParaRPr lang="de-DE"/>
          </a:p>
        </p:txBody>
      </p:sp>
      <p:sp>
        <p:nvSpPr>
          <p:cNvPr id="3" name="Bildplatzhalt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e-DE" smtClean="0"/>
              <a:t>Bild durch Klicken auf Symbol hinzufügen</a:t>
            </a:r>
            <a:endParaRPr lang="de-DE"/>
          </a:p>
        </p:txBody>
      </p:sp>
      <p:sp>
        <p:nvSpPr>
          <p:cNvPr id="4" name="Textplatzhalt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smtClean="0"/>
              <a:t>Textmasterformat bearbeiten</a:t>
            </a:r>
          </a:p>
        </p:txBody>
      </p:sp>
      <p:sp>
        <p:nvSpPr>
          <p:cNvPr id="5" name="Datumsplatzhalter 4"/>
          <p:cNvSpPr>
            <a:spLocks noGrp="1"/>
          </p:cNvSpPr>
          <p:nvPr>
            <p:ph type="dt" sz="half" idx="10"/>
          </p:nvPr>
        </p:nvSpPr>
        <p:spPr/>
        <p:txBody>
          <a:bodyPr/>
          <a:lstStyle/>
          <a:p>
            <a:fld id="{26717F2F-7EBF-49D9-AEFE-ECF2666B83D3}" type="datetime1">
              <a:rPr lang="de-DE" smtClean="0"/>
              <a:t>30.10.2018</a:t>
            </a:fld>
            <a:endParaRPr lang="de-DE"/>
          </a:p>
        </p:txBody>
      </p:sp>
      <p:sp>
        <p:nvSpPr>
          <p:cNvPr id="6" name="Fußzeilenplatzhalter 5"/>
          <p:cNvSpPr>
            <a:spLocks noGrp="1"/>
          </p:cNvSpPr>
          <p:nvPr>
            <p:ph type="ftr" sz="quarter" idx="11"/>
          </p:nvPr>
        </p:nvSpPr>
        <p:spPr/>
        <p:txBody>
          <a:bodyPr/>
          <a:lstStyle/>
          <a:p>
            <a:r>
              <a:rPr lang="de-DE"/>
              <a:t>AUSSDA - The Austrian Social Science Data Archive</a:t>
            </a:r>
          </a:p>
        </p:txBody>
      </p:sp>
      <p:sp>
        <p:nvSpPr>
          <p:cNvPr id="7" name="Foliennummernplatzhalter 6"/>
          <p:cNvSpPr>
            <a:spLocks noGrp="1"/>
          </p:cNvSpPr>
          <p:nvPr>
            <p:ph type="sldNum" sz="quarter" idx="12"/>
          </p:nvPr>
        </p:nvSpPr>
        <p:spPr/>
        <p:txBody>
          <a:bodyPr/>
          <a:lstStyle/>
          <a:p>
            <a:fld id="{3F77E129-5F38-437E-B6C7-A7C6630974CA}" type="slidenum">
              <a:rPr lang="de-DE" smtClean="0"/>
              <a:t>‹Nr.›</a:t>
            </a:fld>
            <a:endParaRPr lang="de-DE"/>
          </a:p>
        </p:txBody>
      </p:sp>
      <p:sp>
        <p:nvSpPr>
          <p:cNvPr id="8" name="Textplatzhalter 3"/>
          <p:cNvSpPr>
            <a:spLocks noGrp="1"/>
          </p:cNvSpPr>
          <p:nvPr>
            <p:ph type="body" sz="half" idx="13"/>
          </p:nvPr>
        </p:nvSpPr>
        <p:spPr>
          <a:xfrm>
            <a:off x="5183187" y="5906770"/>
            <a:ext cx="6170611" cy="318770"/>
          </a:xfrm>
        </p:spPr>
        <p:txBody>
          <a:bodyPr>
            <a:normAutofit/>
          </a:bodyPr>
          <a:lstStyle>
            <a:lvl1pPr marL="0" indent="0">
              <a:buNone/>
              <a:defRPr sz="11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smtClean="0"/>
              <a:t>Textmasterformat bearbeiten</a:t>
            </a:r>
          </a:p>
        </p:txBody>
      </p:sp>
    </p:spTree>
    <p:extLst>
      <p:ext uri="{BB962C8B-B14F-4D97-AF65-F5344CB8AC3E}">
        <p14:creationId xmlns:p14="http://schemas.microsoft.com/office/powerpoint/2010/main" val="11225989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Vertikaler Textplatzhalter 2"/>
          <p:cNvSpPr>
            <a:spLocks noGrp="1"/>
          </p:cNvSpPr>
          <p:nvPr>
            <p:ph type="body" orient="vert" idx="1"/>
          </p:nvPr>
        </p:nvSpPr>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p>
            <a:fld id="{2C072E39-C569-40EB-9918-88C0BBD8235F}" type="datetime1">
              <a:rPr lang="de-DE" smtClean="0"/>
              <a:t>30.10.2018</a:t>
            </a:fld>
            <a:endParaRPr lang="de-DE"/>
          </a:p>
        </p:txBody>
      </p:sp>
      <p:sp>
        <p:nvSpPr>
          <p:cNvPr id="5" name="Fußzeilenplatzhalter 4"/>
          <p:cNvSpPr>
            <a:spLocks noGrp="1"/>
          </p:cNvSpPr>
          <p:nvPr>
            <p:ph type="ftr" sz="quarter" idx="11"/>
          </p:nvPr>
        </p:nvSpPr>
        <p:spPr/>
        <p:txBody>
          <a:bodyPr/>
          <a:lstStyle/>
          <a:p>
            <a:r>
              <a:rPr lang="de-DE"/>
              <a:t>AUSSDA - The Austrian Social Science Data Archive</a:t>
            </a:r>
          </a:p>
        </p:txBody>
      </p:sp>
      <p:sp>
        <p:nvSpPr>
          <p:cNvPr id="6" name="Foliennummernplatzhalter 5"/>
          <p:cNvSpPr>
            <a:spLocks noGrp="1"/>
          </p:cNvSpPr>
          <p:nvPr>
            <p:ph type="sldNum" sz="quarter" idx="12"/>
          </p:nvPr>
        </p:nvSpPr>
        <p:spPr/>
        <p:txBody>
          <a:bodyPr/>
          <a:lstStyle/>
          <a:p>
            <a:fld id="{3F77E129-5F38-437E-B6C7-A7C6630974CA}" type="slidenum">
              <a:rPr lang="de-DE" smtClean="0"/>
              <a:t>‹Nr.›</a:t>
            </a:fld>
            <a:endParaRPr lang="de-DE"/>
          </a:p>
        </p:txBody>
      </p:sp>
    </p:spTree>
    <p:extLst>
      <p:ext uri="{BB962C8B-B14F-4D97-AF65-F5344CB8AC3E}">
        <p14:creationId xmlns:p14="http://schemas.microsoft.com/office/powerpoint/2010/main" val="421998309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8724900" y="365125"/>
            <a:ext cx="2628900" cy="5811838"/>
          </a:xfrm>
        </p:spPr>
        <p:txBody>
          <a:bodyPr vert="eaVert"/>
          <a:lstStyle/>
          <a:p>
            <a:r>
              <a:rPr lang="de-DE" smtClean="0"/>
              <a:t>Titelmasterformat durch Klicken bearbeiten</a:t>
            </a:r>
            <a:endParaRPr lang="de-DE"/>
          </a:p>
        </p:txBody>
      </p:sp>
      <p:sp>
        <p:nvSpPr>
          <p:cNvPr id="3" name="Vertikaler Textplatzhalter 2"/>
          <p:cNvSpPr>
            <a:spLocks noGrp="1"/>
          </p:cNvSpPr>
          <p:nvPr>
            <p:ph type="body" orient="vert" idx="1"/>
          </p:nvPr>
        </p:nvSpPr>
        <p:spPr>
          <a:xfrm>
            <a:off x="838200" y="365125"/>
            <a:ext cx="7734300" cy="5811838"/>
          </a:xfrm>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p>
            <a:fld id="{5A466A48-AE39-4C0B-99B4-2F8B90463534}" type="datetime1">
              <a:rPr lang="de-DE" smtClean="0"/>
              <a:t>30.10.2018</a:t>
            </a:fld>
            <a:endParaRPr lang="de-DE"/>
          </a:p>
        </p:txBody>
      </p:sp>
      <p:sp>
        <p:nvSpPr>
          <p:cNvPr id="5" name="Fußzeilenplatzhalter 4"/>
          <p:cNvSpPr>
            <a:spLocks noGrp="1"/>
          </p:cNvSpPr>
          <p:nvPr>
            <p:ph type="ftr" sz="quarter" idx="11"/>
          </p:nvPr>
        </p:nvSpPr>
        <p:spPr/>
        <p:txBody>
          <a:bodyPr/>
          <a:lstStyle/>
          <a:p>
            <a:r>
              <a:rPr lang="de-DE"/>
              <a:t>AUSSDA - The Austrian Social Science Data Archive</a:t>
            </a:r>
          </a:p>
        </p:txBody>
      </p:sp>
      <p:sp>
        <p:nvSpPr>
          <p:cNvPr id="6" name="Foliennummernplatzhalter 5"/>
          <p:cNvSpPr>
            <a:spLocks noGrp="1"/>
          </p:cNvSpPr>
          <p:nvPr>
            <p:ph type="sldNum" sz="quarter" idx="12"/>
          </p:nvPr>
        </p:nvSpPr>
        <p:spPr/>
        <p:txBody>
          <a:bodyPr/>
          <a:lstStyle/>
          <a:p>
            <a:fld id="{3F77E129-5F38-437E-B6C7-A7C6630974CA}" type="slidenum">
              <a:rPr lang="de-DE" smtClean="0"/>
              <a:t>‹Nr.›</a:t>
            </a:fld>
            <a:endParaRPr lang="de-DE"/>
          </a:p>
        </p:txBody>
      </p:sp>
    </p:spTree>
    <p:extLst>
      <p:ext uri="{BB962C8B-B14F-4D97-AF65-F5344CB8AC3E}">
        <p14:creationId xmlns:p14="http://schemas.microsoft.com/office/powerpoint/2010/main" val="383095163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Titel und Inhal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Titelmasterformat durch Klicken bearbeiten</a:t>
            </a:r>
            <a:endParaRPr lang="en-US"/>
          </a:p>
        </p:txBody>
      </p:sp>
      <p:sp>
        <p:nvSpPr>
          <p:cNvPr id="3" name="Content Placeholder 2"/>
          <p:cNvSpPr>
            <a:spLocks noGrp="1"/>
          </p:cNvSpPr>
          <p:nvPr>
            <p:ph idx="1"/>
          </p:nvPr>
        </p:nvSpPr>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4" name="Date Placeholder 3"/>
          <p:cNvSpPr>
            <a:spLocks noGrp="1"/>
          </p:cNvSpPr>
          <p:nvPr>
            <p:ph type="dt" sz="half" idx="10"/>
          </p:nvPr>
        </p:nvSpPr>
        <p:spPr/>
        <p:txBody>
          <a:bodyPr/>
          <a:lstStyle/>
          <a:p>
            <a:fld id="{8A1D5723-3C75-448A-AB1B-067C59B31BCA}" type="datetimeFigureOut">
              <a:rPr lang="de-AT" smtClean="0"/>
              <a:t>30.10.2018</a:t>
            </a:fld>
            <a:endParaRPr lang="de-AT"/>
          </a:p>
        </p:txBody>
      </p:sp>
      <p:sp>
        <p:nvSpPr>
          <p:cNvPr id="5" name="Footer Placeholder 4"/>
          <p:cNvSpPr>
            <a:spLocks noGrp="1"/>
          </p:cNvSpPr>
          <p:nvPr>
            <p:ph type="ftr" sz="quarter" idx="11"/>
          </p:nvPr>
        </p:nvSpPr>
        <p:spPr/>
        <p:txBody>
          <a:bodyPr/>
          <a:lstStyle/>
          <a:p>
            <a:endParaRPr lang="de-AT"/>
          </a:p>
        </p:txBody>
      </p:sp>
      <p:sp>
        <p:nvSpPr>
          <p:cNvPr id="6" name="Slide Number Placeholder 5"/>
          <p:cNvSpPr>
            <a:spLocks noGrp="1"/>
          </p:cNvSpPr>
          <p:nvPr>
            <p:ph type="sldNum" sz="quarter" idx="12"/>
          </p:nvPr>
        </p:nvSpPr>
        <p:spPr/>
        <p:txBody>
          <a:bodyPr/>
          <a:lstStyle/>
          <a:p>
            <a:fld id="{F029286C-6450-445B-9FA6-6FF90D5FA038}" type="slidenum">
              <a:rPr lang="de-AT" smtClean="0"/>
              <a:t>‹Nr.›</a:t>
            </a:fld>
            <a:endParaRPr lang="de-AT"/>
          </a:p>
        </p:txBody>
      </p:sp>
    </p:spTree>
    <p:extLst>
      <p:ext uri="{BB962C8B-B14F-4D97-AF65-F5344CB8AC3E}">
        <p14:creationId xmlns:p14="http://schemas.microsoft.com/office/powerpoint/2010/main" val="40889651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Letzte Seit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p:cNvSpPr>
            <a:spLocks noGrp="1"/>
          </p:cNvSpPr>
          <p:nvPr>
            <p:ph type="ctrTitle"/>
          </p:nvPr>
        </p:nvSpPr>
        <p:spPr>
          <a:xfrm>
            <a:off x="333375" y="723900"/>
            <a:ext cx="8029575" cy="1214438"/>
          </a:xfrm>
        </p:spPr>
        <p:txBody>
          <a:bodyPr anchor="b" anchorCtr="0">
            <a:normAutofit/>
          </a:bodyPr>
          <a:lstStyle>
            <a:lvl1pPr algn="l">
              <a:defRPr sz="4000">
                <a:solidFill>
                  <a:schemeClr val="bg1"/>
                </a:solidFill>
              </a:defRPr>
            </a:lvl1pPr>
          </a:lstStyle>
          <a:p>
            <a:r>
              <a:rPr lang="de-DE" smtClean="0"/>
              <a:t>Titelmasterformat durch Klicken bearbeiten</a:t>
            </a:r>
            <a:endParaRPr lang="de-DE" dirty="0"/>
          </a:p>
        </p:txBody>
      </p:sp>
      <p:sp>
        <p:nvSpPr>
          <p:cNvPr id="3" name="Untertitel 2"/>
          <p:cNvSpPr>
            <a:spLocks noGrp="1"/>
          </p:cNvSpPr>
          <p:nvPr>
            <p:ph type="subTitle" idx="1"/>
          </p:nvPr>
        </p:nvSpPr>
        <p:spPr>
          <a:xfrm>
            <a:off x="333375" y="2105242"/>
            <a:ext cx="8029575" cy="353579"/>
          </a:xfrm>
        </p:spPr>
        <p:txBody>
          <a:bodyPr>
            <a:normAutofit/>
          </a:bodyPr>
          <a:lstStyle>
            <a:lvl1pPr marL="0" indent="0" algn="l">
              <a:buNone/>
              <a:defRPr sz="1600" b="1" i="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smtClean="0"/>
              <a:t>Formatvorlage des Untertitelmasters durch Klicken bearbeiten</a:t>
            </a:r>
            <a:endParaRPr lang="de-DE" dirty="0"/>
          </a:p>
        </p:txBody>
      </p:sp>
      <p:sp>
        <p:nvSpPr>
          <p:cNvPr id="5" name="Inhaltsplatzhalter 4"/>
          <p:cNvSpPr>
            <a:spLocks noGrp="1"/>
          </p:cNvSpPr>
          <p:nvPr>
            <p:ph sz="quarter" idx="10"/>
          </p:nvPr>
        </p:nvSpPr>
        <p:spPr>
          <a:xfrm>
            <a:off x="333375" y="2428874"/>
            <a:ext cx="5124450" cy="1266825"/>
          </a:xfrm>
        </p:spPr>
        <p:txBody>
          <a:bodyPr>
            <a:noAutofit/>
          </a:bodyPr>
          <a:lstStyle>
            <a:lvl1pPr marL="0" indent="0">
              <a:buFontTx/>
              <a:buNone/>
              <a:defRPr sz="2400">
                <a:solidFill>
                  <a:schemeClr val="bg1"/>
                </a:solidFill>
              </a:defRPr>
            </a:lvl1pPr>
            <a:lvl2pPr marL="457200" indent="0">
              <a:buFontTx/>
              <a:buNone/>
              <a:defRPr sz="1400">
                <a:solidFill>
                  <a:schemeClr val="bg1"/>
                </a:solidFill>
              </a:defRPr>
            </a:lvl2pPr>
            <a:lvl3pPr marL="914400" indent="0">
              <a:buFontTx/>
              <a:buNone/>
              <a:defRPr sz="1200">
                <a:solidFill>
                  <a:schemeClr val="bg1"/>
                </a:solidFill>
              </a:defRPr>
            </a:lvl3pPr>
            <a:lvl4pPr marL="1371600" indent="0">
              <a:buFontTx/>
              <a:buNone/>
              <a:defRPr sz="1100">
                <a:solidFill>
                  <a:schemeClr val="bg1"/>
                </a:solidFill>
              </a:defRPr>
            </a:lvl4pPr>
            <a:lvl5pPr marL="1828800" indent="0">
              <a:buFontTx/>
              <a:buNone/>
              <a:defRPr sz="1100">
                <a:solidFill>
                  <a:schemeClr val="bg1"/>
                </a:solidFill>
              </a:defRPr>
            </a:lvl5pPr>
          </a:lstStyle>
          <a:p>
            <a:pPr lvl="0"/>
            <a:r>
              <a:rPr lang="de-DE" smtClean="0"/>
              <a:t>Textmasterformat bearbeiten</a:t>
            </a:r>
          </a:p>
        </p:txBody>
      </p:sp>
      <p:cxnSp>
        <p:nvCxnSpPr>
          <p:cNvPr id="6" name="Gerader Verbinder 5"/>
          <p:cNvCxnSpPr/>
          <p:nvPr userDrawn="1"/>
        </p:nvCxnSpPr>
        <p:spPr>
          <a:xfrm>
            <a:off x="333375" y="3781425"/>
            <a:ext cx="8029575" cy="0"/>
          </a:xfrm>
          <a:prstGeom prst="line">
            <a:avLst/>
          </a:prstGeom>
        </p:spPr>
        <p:style>
          <a:lnRef idx="1">
            <a:schemeClr val="accent1"/>
          </a:lnRef>
          <a:fillRef idx="0">
            <a:schemeClr val="accent1"/>
          </a:fillRef>
          <a:effectRef idx="0">
            <a:schemeClr val="accent1"/>
          </a:effectRef>
          <a:fontRef idx="minor">
            <a:schemeClr val="tx1"/>
          </a:fontRef>
        </p:style>
      </p:cxnSp>
      <p:sp>
        <p:nvSpPr>
          <p:cNvPr id="12" name="Inhaltsplatzhalter 11"/>
          <p:cNvSpPr>
            <a:spLocks noGrp="1"/>
          </p:cNvSpPr>
          <p:nvPr>
            <p:ph sz="quarter" idx="11"/>
          </p:nvPr>
        </p:nvSpPr>
        <p:spPr>
          <a:xfrm>
            <a:off x="333375" y="3962400"/>
            <a:ext cx="8029575" cy="1952625"/>
          </a:xfrm>
        </p:spPr>
        <p:txBody>
          <a:bodyPr/>
          <a:lstStyle>
            <a:lvl1pPr marL="0" indent="0">
              <a:buFontTx/>
              <a:buNone/>
              <a:defRPr>
                <a:solidFill>
                  <a:schemeClr val="bg1"/>
                </a:solidFill>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dirty="0"/>
          </a:p>
        </p:txBody>
      </p:sp>
    </p:spTree>
    <p:extLst>
      <p:ext uri="{BB962C8B-B14F-4D97-AF65-F5344CB8AC3E}">
        <p14:creationId xmlns:p14="http://schemas.microsoft.com/office/powerpoint/2010/main" val="26919092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etail Sei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Datumsplatzhalter 2"/>
          <p:cNvSpPr>
            <a:spLocks noGrp="1"/>
          </p:cNvSpPr>
          <p:nvPr>
            <p:ph type="dt" sz="half" idx="10"/>
          </p:nvPr>
        </p:nvSpPr>
        <p:spPr/>
        <p:txBody>
          <a:bodyPr/>
          <a:lstStyle/>
          <a:p>
            <a:fld id="{CCF9B1BA-81A9-4FAA-9EA3-ADB8485A7918}" type="datetime1">
              <a:rPr lang="de-DE" smtClean="0"/>
              <a:t>30.10.2018</a:t>
            </a:fld>
            <a:endParaRPr lang="de-DE"/>
          </a:p>
        </p:txBody>
      </p:sp>
      <p:sp>
        <p:nvSpPr>
          <p:cNvPr id="4" name="Fußzeilenplatzhalter 3"/>
          <p:cNvSpPr>
            <a:spLocks noGrp="1"/>
          </p:cNvSpPr>
          <p:nvPr>
            <p:ph type="ftr" sz="quarter" idx="11"/>
          </p:nvPr>
        </p:nvSpPr>
        <p:spPr/>
        <p:txBody>
          <a:bodyPr/>
          <a:lstStyle/>
          <a:p>
            <a:r>
              <a:rPr lang="de-DE"/>
              <a:t>AUSSDA - The Austrian Social Science Data Archive</a:t>
            </a:r>
          </a:p>
        </p:txBody>
      </p:sp>
      <p:sp>
        <p:nvSpPr>
          <p:cNvPr id="5" name="Foliennummernplatzhalter 4"/>
          <p:cNvSpPr>
            <a:spLocks noGrp="1"/>
          </p:cNvSpPr>
          <p:nvPr>
            <p:ph type="sldNum" sz="quarter" idx="12"/>
          </p:nvPr>
        </p:nvSpPr>
        <p:spPr/>
        <p:txBody>
          <a:bodyPr/>
          <a:lstStyle/>
          <a:p>
            <a:fld id="{3F77E129-5F38-437E-B6C7-A7C6630974CA}" type="slidenum">
              <a:rPr lang="de-DE" smtClean="0"/>
              <a:t>‹Nr.›</a:t>
            </a:fld>
            <a:endParaRPr lang="de-DE"/>
          </a:p>
        </p:txBody>
      </p:sp>
      <p:sp>
        <p:nvSpPr>
          <p:cNvPr id="9" name="Textplatzhalter 8"/>
          <p:cNvSpPr>
            <a:spLocks noGrp="1"/>
          </p:cNvSpPr>
          <p:nvPr>
            <p:ph type="body" sz="quarter" idx="13"/>
          </p:nvPr>
        </p:nvSpPr>
        <p:spPr>
          <a:xfrm>
            <a:off x="838200" y="1836738"/>
            <a:ext cx="9609138" cy="4343400"/>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Tree>
    <p:extLst>
      <p:ext uri="{BB962C8B-B14F-4D97-AF65-F5344CB8AC3E}">
        <p14:creationId xmlns:p14="http://schemas.microsoft.com/office/powerpoint/2010/main" val="26005114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etail Seite Standar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Datumsplatzhalter 2"/>
          <p:cNvSpPr>
            <a:spLocks noGrp="1"/>
          </p:cNvSpPr>
          <p:nvPr>
            <p:ph type="dt" sz="half" idx="10"/>
          </p:nvPr>
        </p:nvSpPr>
        <p:spPr/>
        <p:txBody>
          <a:bodyPr/>
          <a:lstStyle/>
          <a:p>
            <a:fld id="{B79308AA-0EB4-4EA8-B08C-CB0779D9202A}" type="datetime1">
              <a:rPr lang="de-DE" smtClean="0"/>
              <a:t>30.10.2018</a:t>
            </a:fld>
            <a:endParaRPr lang="de-DE"/>
          </a:p>
        </p:txBody>
      </p:sp>
      <p:sp>
        <p:nvSpPr>
          <p:cNvPr id="4" name="Fußzeilenplatzhalter 3"/>
          <p:cNvSpPr>
            <a:spLocks noGrp="1"/>
          </p:cNvSpPr>
          <p:nvPr>
            <p:ph type="ftr" sz="quarter" idx="11"/>
          </p:nvPr>
        </p:nvSpPr>
        <p:spPr/>
        <p:txBody>
          <a:bodyPr/>
          <a:lstStyle/>
          <a:p>
            <a:r>
              <a:rPr lang="de-DE"/>
              <a:t>AUSSDA - The Austrian Social Science Data Archive</a:t>
            </a:r>
          </a:p>
        </p:txBody>
      </p:sp>
      <p:sp>
        <p:nvSpPr>
          <p:cNvPr id="5" name="Foliennummernplatzhalter 4"/>
          <p:cNvSpPr>
            <a:spLocks noGrp="1"/>
          </p:cNvSpPr>
          <p:nvPr>
            <p:ph type="sldNum" sz="quarter" idx="12"/>
          </p:nvPr>
        </p:nvSpPr>
        <p:spPr/>
        <p:txBody>
          <a:bodyPr/>
          <a:lstStyle/>
          <a:p>
            <a:fld id="{3F77E129-5F38-437E-B6C7-A7C6630974CA}" type="slidenum">
              <a:rPr lang="de-DE" smtClean="0"/>
              <a:t>‹Nr.›</a:t>
            </a:fld>
            <a:endParaRPr lang="de-DE"/>
          </a:p>
        </p:txBody>
      </p:sp>
      <p:sp>
        <p:nvSpPr>
          <p:cNvPr id="9" name="Inhaltsplatzhalter 6"/>
          <p:cNvSpPr>
            <a:spLocks noGrp="1"/>
          </p:cNvSpPr>
          <p:nvPr>
            <p:ph sz="quarter" idx="13"/>
          </p:nvPr>
        </p:nvSpPr>
        <p:spPr>
          <a:xfrm>
            <a:off x="838199" y="1892935"/>
            <a:ext cx="9553575" cy="4143375"/>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dirty="0"/>
          </a:p>
        </p:txBody>
      </p:sp>
    </p:spTree>
    <p:extLst>
      <p:ext uri="{BB962C8B-B14F-4D97-AF65-F5344CB8AC3E}">
        <p14:creationId xmlns:p14="http://schemas.microsoft.com/office/powerpoint/2010/main" val="14720551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de-DE" smtClean="0"/>
              <a:t>Titelmasterformat durch Klicken bearbeiten</a:t>
            </a:r>
            <a:endParaRPr lang="de-DE"/>
          </a:p>
        </p:txBody>
      </p:sp>
      <p:sp>
        <p:nvSpPr>
          <p:cNvPr id="3" name="Inhaltsplatzhalt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Textplatzhalt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smtClean="0"/>
              <a:t>Textmasterformat bearbeiten</a:t>
            </a:r>
          </a:p>
        </p:txBody>
      </p:sp>
      <p:sp>
        <p:nvSpPr>
          <p:cNvPr id="5" name="Datumsplatzhalter 4"/>
          <p:cNvSpPr>
            <a:spLocks noGrp="1"/>
          </p:cNvSpPr>
          <p:nvPr>
            <p:ph type="dt" sz="half" idx="10"/>
          </p:nvPr>
        </p:nvSpPr>
        <p:spPr/>
        <p:txBody>
          <a:bodyPr/>
          <a:lstStyle/>
          <a:p>
            <a:fld id="{AB78632E-471E-4AF9-8D1C-02316F8F1FC7}" type="datetime1">
              <a:rPr lang="de-DE" smtClean="0"/>
              <a:t>30.10.2018</a:t>
            </a:fld>
            <a:endParaRPr lang="de-DE"/>
          </a:p>
        </p:txBody>
      </p:sp>
      <p:sp>
        <p:nvSpPr>
          <p:cNvPr id="6" name="Fußzeilenplatzhalter 5"/>
          <p:cNvSpPr>
            <a:spLocks noGrp="1"/>
          </p:cNvSpPr>
          <p:nvPr>
            <p:ph type="ftr" sz="quarter" idx="11"/>
          </p:nvPr>
        </p:nvSpPr>
        <p:spPr/>
        <p:txBody>
          <a:bodyPr/>
          <a:lstStyle/>
          <a:p>
            <a:r>
              <a:rPr lang="de-DE"/>
              <a:t>AUSSDA - The Austrian Social Science Data Archive</a:t>
            </a:r>
          </a:p>
        </p:txBody>
      </p:sp>
      <p:sp>
        <p:nvSpPr>
          <p:cNvPr id="7" name="Foliennummernplatzhalter 6"/>
          <p:cNvSpPr>
            <a:spLocks noGrp="1"/>
          </p:cNvSpPr>
          <p:nvPr>
            <p:ph type="sldNum" sz="quarter" idx="12"/>
          </p:nvPr>
        </p:nvSpPr>
        <p:spPr/>
        <p:txBody>
          <a:bodyPr/>
          <a:lstStyle/>
          <a:p>
            <a:fld id="{3F77E129-5F38-437E-B6C7-A7C6630974CA}" type="slidenum">
              <a:rPr lang="de-DE" smtClean="0"/>
              <a:t>‹Nr.›</a:t>
            </a:fld>
            <a:endParaRPr lang="de-DE"/>
          </a:p>
        </p:txBody>
      </p:sp>
    </p:spTree>
    <p:extLst>
      <p:ext uri="{BB962C8B-B14F-4D97-AF65-F5344CB8AC3E}">
        <p14:creationId xmlns:p14="http://schemas.microsoft.com/office/powerpoint/2010/main" val="11214310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sz="half" idx="1"/>
          </p:nvPr>
        </p:nvSpPr>
        <p:spPr>
          <a:xfrm>
            <a:off x="838200" y="1825625"/>
            <a:ext cx="5181600" cy="4351338"/>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dirty="0"/>
          </a:p>
        </p:txBody>
      </p:sp>
      <p:sp>
        <p:nvSpPr>
          <p:cNvPr id="4" name="Inhaltsplatzhalter 3"/>
          <p:cNvSpPr>
            <a:spLocks noGrp="1"/>
          </p:cNvSpPr>
          <p:nvPr>
            <p:ph sz="half" idx="2"/>
          </p:nvPr>
        </p:nvSpPr>
        <p:spPr>
          <a:xfrm>
            <a:off x="6172200" y="1825625"/>
            <a:ext cx="5181600" cy="4351338"/>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Datumsplatzhalter 4"/>
          <p:cNvSpPr>
            <a:spLocks noGrp="1"/>
          </p:cNvSpPr>
          <p:nvPr>
            <p:ph type="dt" sz="half" idx="10"/>
          </p:nvPr>
        </p:nvSpPr>
        <p:spPr/>
        <p:txBody>
          <a:bodyPr/>
          <a:lstStyle/>
          <a:p>
            <a:fld id="{379A6E22-2A65-455E-8E8B-82E0C33B2254}" type="datetime1">
              <a:rPr lang="de-DE" smtClean="0"/>
              <a:t>30.10.2018</a:t>
            </a:fld>
            <a:endParaRPr lang="de-DE"/>
          </a:p>
        </p:txBody>
      </p:sp>
      <p:sp>
        <p:nvSpPr>
          <p:cNvPr id="6" name="Fußzeilenplatzhalter 5"/>
          <p:cNvSpPr>
            <a:spLocks noGrp="1"/>
          </p:cNvSpPr>
          <p:nvPr>
            <p:ph type="ftr" sz="quarter" idx="11"/>
          </p:nvPr>
        </p:nvSpPr>
        <p:spPr/>
        <p:txBody>
          <a:bodyPr/>
          <a:lstStyle/>
          <a:p>
            <a:r>
              <a:rPr lang="de-DE"/>
              <a:t>AUSSDA - The Austrian Social Science Data Archive</a:t>
            </a:r>
          </a:p>
        </p:txBody>
      </p:sp>
      <p:sp>
        <p:nvSpPr>
          <p:cNvPr id="7" name="Foliennummernplatzhalter 6"/>
          <p:cNvSpPr>
            <a:spLocks noGrp="1"/>
          </p:cNvSpPr>
          <p:nvPr>
            <p:ph type="sldNum" sz="quarter" idx="12"/>
          </p:nvPr>
        </p:nvSpPr>
        <p:spPr/>
        <p:txBody>
          <a:bodyPr/>
          <a:lstStyle/>
          <a:p>
            <a:fld id="{3F77E129-5F38-437E-B6C7-A7C6630974CA}" type="slidenum">
              <a:rPr lang="de-DE" smtClean="0"/>
              <a:t>‹Nr.›</a:t>
            </a:fld>
            <a:endParaRPr lang="de-DE"/>
          </a:p>
        </p:txBody>
      </p:sp>
    </p:spTree>
    <p:extLst>
      <p:ext uri="{BB962C8B-B14F-4D97-AF65-F5344CB8AC3E}">
        <p14:creationId xmlns:p14="http://schemas.microsoft.com/office/powerpoint/2010/main" val="13979449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839788" y="365125"/>
            <a:ext cx="10515600" cy="1325563"/>
          </a:xfrm>
        </p:spPr>
        <p:txBody>
          <a:bodyPr/>
          <a:lstStyle/>
          <a:p>
            <a:r>
              <a:rPr lang="de-DE" smtClean="0"/>
              <a:t>Titelmasterformat durch Klicken bearbeiten</a:t>
            </a:r>
            <a:endParaRPr lang="de-DE" dirty="0"/>
          </a:p>
        </p:txBody>
      </p:sp>
      <p:sp>
        <p:nvSpPr>
          <p:cNvPr id="3" name="Textplatzhalter 2"/>
          <p:cNvSpPr>
            <a:spLocks noGrp="1"/>
          </p:cNvSpPr>
          <p:nvPr>
            <p:ph type="body" idx="1"/>
          </p:nvPr>
        </p:nvSpPr>
        <p:spPr>
          <a:xfrm>
            <a:off x="839788" y="1681163"/>
            <a:ext cx="5157787" cy="823912"/>
          </a:xfrm>
        </p:spPr>
        <p:txBody>
          <a:bodyPr anchor="b"/>
          <a:lstStyle>
            <a:lvl1pPr marL="0" indent="0">
              <a:buNone/>
              <a:defRPr sz="24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4" name="Inhaltsplatzhalter 3"/>
          <p:cNvSpPr>
            <a:spLocks noGrp="1"/>
          </p:cNvSpPr>
          <p:nvPr>
            <p:ph sz="half" idx="2"/>
          </p:nvPr>
        </p:nvSpPr>
        <p:spPr>
          <a:xfrm>
            <a:off x="839788" y="2505075"/>
            <a:ext cx="5157787" cy="3684588"/>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dirty="0"/>
          </a:p>
        </p:txBody>
      </p:sp>
      <p:sp>
        <p:nvSpPr>
          <p:cNvPr id="5" name="Textplatzhalter 4"/>
          <p:cNvSpPr>
            <a:spLocks noGrp="1"/>
          </p:cNvSpPr>
          <p:nvPr>
            <p:ph type="body" sz="quarter" idx="3"/>
          </p:nvPr>
        </p:nvSpPr>
        <p:spPr>
          <a:xfrm>
            <a:off x="6172200" y="1681163"/>
            <a:ext cx="5183188" cy="823912"/>
          </a:xfrm>
        </p:spPr>
        <p:txBody>
          <a:bodyPr anchor="b"/>
          <a:lstStyle>
            <a:lvl1pPr marL="0" indent="0">
              <a:buNone/>
              <a:defRPr sz="24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6" name="Inhaltsplatzhalter 5"/>
          <p:cNvSpPr>
            <a:spLocks noGrp="1"/>
          </p:cNvSpPr>
          <p:nvPr>
            <p:ph sz="quarter" idx="4"/>
          </p:nvPr>
        </p:nvSpPr>
        <p:spPr>
          <a:xfrm>
            <a:off x="6172200" y="2505075"/>
            <a:ext cx="5183188" cy="3684588"/>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7" name="Datumsplatzhalter 6"/>
          <p:cNvSpPr>
            <a:spLocks noGrp="1"/>
          </p:cNvSpPr>
          <p:nvPr>
            <p:ph type="dt" sz="half" idx="10"/>
          </p:nvPr>
        </p:nvSpPr>
        <p:spPr/>
        <p:txBody>
          <a:bodyPr/>
          <a:lstStyle/>
          <a:p>
            <a:fld id="{E541563E-94FA-4E0A-AD71-3501AFA8CF86}" type="datetime1">
              <a:rPr lang="de-DE" smtClean="0"/>
              <a:t>30.10.2018</a:t>
            </a:fld>
            <a:endParaRPr lang="de-DE"/>
          </a:p>
        </p:txBody>
      </p:sp>
      <p:sp>
        <p:nvSpPr>
          <p:cNvPr id="8" name="Fußzeilenplatzhalter 7"/>
          <p:cNvSpPr>
            <a:spLocks noGrp="1"/>
          </p:cNvSpPr>
          <p:nvPr>
            <p:ph type="ftr" sz="quarter" idx="11"/>
          </p:nvPr>
        </p:nvSpPr>
        <p:spPr/>
        <p:txBody>
          <a:bodyPr/>
          <a:lstStyle/>
          <a:p>
            <a:r>
              <a:rPr lang="de-DE"/>
              <a:t>AUSSDA - The Austrian Social Science Data Archive</a:t>
            </a:r>
          </a:p>
        </p:txBody>
      </p:sp>
      <p:sp>
        <p:nvSpPr>
          <p:cNvPr id="9" name="Foliennummernplatzhalter 8"/>
          <p:cNvSpPr>
            <a:spLocks noGrp="1"/>
          </p:cNvSpPr>
          <p:nvPr>
            <p:ph type="sldNum" sz="quarter" idx="12"/>
          </p:nvPr>
        </p:nvSpPr>
        <p:spPr/>
        <p:txBody>
          <a:bodyPr/>
          <a:lstStyle/>
          <a:p>
            <a:fld id="{3F77E129-5F38-437E-B6C7-A7C6630974CA}" type="slidenum">
              <a:rPr lang="de-DE" smtClean="0"/>
              <a:t>‹Nr.›</a:t>
            </a:fld>
            <a:endParaRPr lang="de-DE"/>
          </a:p>
        </p:txBody>
      </p:sp>
    </p:spTree>
    <p:extLst>
      <p:ext uri="{BB962C8B-B14F-4D97-AF65-F5344CB8AC3E}">
        <p14:creationId xmlns:p14="http://schemas.microsoft.com/office/powerpoint/2010/main" val="38877818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eite Bil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Datumsplatzhalter 2"/>
          <p:cNvSpPr>
            <a:spLocks noGrp="1"/>
          </p:cNvSpPr>
          <p:nvPr>
            <p:ph type="dt" sz="half" idx="10"/>
          </p:nvPr>
        </p:nvSpPr>
        <p:spPr/>
        <p:txBody>
          <a:bodyPr/>
          <a:lstStyle/>
          <a:p>
            <a:fld id="{BF0A9589-1D3F-414F-966D-A75B28C75540}" type="datetime1">
              <a:rPr lang="de-DE" smtClean="0"/>
              <a:t>30.10.2018</a:t>
            </a:fld>
            <a:endParaRPr lang="de-DE" dirty="0"/>
          </a:p>
        </p:txBody>
      </p:sp>
      <p:sp>
        <p:nvSpPr>
          <p:cNvPr id="4" name="Fußzeilenplatzhalter 3"/>
          <p:cNvSpPr>
            <a:spLocks noGrp="1"/>
          </p:cNvSpPr>
          <p:nvPr>
            <p:ph type="ftr" sz="quarter" idx="11"/>
          </p:nvPr>
        </p:nvSpPr>
        <p:spPr/>
        <p:txBody>
          <a:bodyPr/>
          <a:lstStyle/>
          <a:p>
            <a:r>
              <a:rPr lang="de-DE"/>
              <a:t>AUSSDA - The Austrian Social Science Data Archive</a:t>
            </a:r>
          </a:p>
        </p:txBody>
      </p:sp>
      <p:sp>
        <p:nvSpPr>
          <p:cNvPr id="5" name="Foliennummernplatzhalter 4"/>
          <p:cNvSpPr>
            <a:spLocks noGrp="1"/>
          </p:cNvSpPr>
          <p:nvPr>
            <p:ph type="sldNum" sz="quarter" idx="12"/>
          </p:nvPr>
        </p:nvSpPr>
        <p:spPr/>
        <p:txBody>
          <a:bodyPr/>
          <a:lstStyle/>
          <a:p>
            <a:fld id="{3F77E129-5F38-437E-B6C7-A7C6630974CA}" type="slidenum">
              <a:rPr lang="de-DE" smtClean="0"/>
              <a:t>‹Nr.›</a:t>
            </a:fld>
            <a:endParaRPr lang="de-DE"/>
          </a:p>
        </p:txBody>
      </p:sp>
    </p:spTree>
    <p:extLst>
      <p:ext uri="{BB962C8B-B14F-4D97-AF65-F5344CB8AC3E}">
        <p14:creationId xmlns:p14="http://schemas.microsoft.com/office/powerpoint/2010/main" val="22178282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Datumsplatzhalter 2"/>
          <p:cNvSpPr>
            <a:spLocks noGrp="1"/>
          </p:cNvSpPr>
          <p:nvPr>
            <p:ph type="dt" sz="half" idx="10"/>
          </p:nvPr>
        </p:nvSpPr>
        <p:spPr/>
        <p:txBody>
          <a:bodyPr/>
          <a:lstStyle/>
          <a:p>
            <a:fld id="{7B542B8A-5D63-4934-8F60-882FB1D783F0}" type="datetime1">
              <a:rPr lang="de-DE" smtClean="0"/>
              <a:t>30.10.2018</a:t>
            </a:fld>
            <a:endParaRPr lang="de-DE"/>
          </a:p>
        </p:txBody>
      </p:sp>
      <p:sp>
        <p:nvSpPr>
          <p:cNvPr id="4" name="Fußzeilenplatzhalter 3"/>
          <p:cNvSpPr>
            <a:spLocks noGrp="1"/>
          </p:cNvSpPr>
          <p:nvPr>
            <p:ph type="ftr" sz="quarter" idx="11"/>
          </p:nvPr>
        </p:nvSpPr>
        <p:spPr/>
        <p:txBody>
          <a:bodyPr/>
          <a:lstStyle/>
          <a:p>
            <a:r>
              <a:rPr lang="de-DE"/>
              <a:t>AUSSDA - The Austrian Social Science Data Archive</a:t>
            </a:r>
          </a:p>
        </p:txBody>
      </p:sp>
      <p:sp>
        <p:nvSpPr>
          <p:cNvPr id="5" name="Foliennummernplatzhalter 4"/>
          <p:cNvSpPr>
            <a:spLocks noGrp="1"/>
          </p:cNvSpPr>
          <p:nvPr>
            <p:ph type="sldNum" sz="quarter" idx="12"/>
          </p:nvPr>
        </p:nvSpPr>
        <p:spPr/>
        <p:txBody>
          <a:bodyPr/>
          <a:lstStyle/>
          <a:p>
            <a:fld id="{3F77E129-5F38-437E-B6C7-A7C6630974CA}" type="slidenum">
              <a:rPr lang="de-DE" smtClean="0"/>
              <a:t>‹Nr.›</a:t>
            </a:fld>
            <a:endParaRPr lang="de-DE"/>
          </a:p>
        </p:txBody>
      </p:sp>
      <p:sp>
        <p:nvSpPr>
          <p:cNvPr id="7" name="Inhaltsplatzhalter 6"/>
          <p:cNvSpPr>
            <a:spLocks noGrp="1"/>
          </p:cNvSpPr>
          <p:nvPr>
            <p:ph sz="quarter" idx="13"/>
          </p:nvPr>
        </p:nvSpPr>
        <p:spPr>
          <a:xfrm>
            <a:off x="838200" y="1885950"/>
            <a:ext cx="9553575" cy="4143375"/>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dirty="0"/>
          </a:p>
        </p:txBody>
      </p:sp>
    </p:spTree>
    <p:extLst>
      <p:ext uri="{BB962C8B-B14F-4D97-AF65-F5344CB8AC3E}">
        <p14:creationId xmlns:p14="http://schemas.microsoft.com/office/powerpoint/2010/main" val="24787232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3.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6">
            <a:lum/>
          </a:blip>
          <a:srcRect/>
          <a:stretch>
            <a:fillRect/>
          </a:stretch>
        </a:blipFill>
        <a:effectLst/>
      </p:bgPr>
    </p:bg>
    <p:spTree>
      <p:nvGrpSpPr>
        <p:cNvPr id="1" name=""/>
        <p:cNvGrpSpPr/>
        <p:nvPr/>
      </p:nvGrpSpPr>
      <p:grpSpPr>
        <a:xfrm>
          <a:off x="0" y="0"/>
          <a:ext cx="0" cy="0"/>
          <a:chOff x="0" y="0"/>
          <a:chExt cx="0" cy="0"/>
        </a:xfrm>
      </p:grpSpPr>
      <p:sp>
        <p:nvSpPr>
          <p:cNvPr id="8" name="Rechteck 7"/>
          <p:cNvSpPr/>
          <p:nvPr/>
        </p:nvSpPr>
        <p:spPr>
          <a:xfrm>
            <a:off x="-1" y="6417310"/>
            <a:ext cx="663893" cy="265430"/>
          </a:xfrm>
          <a:prstGeom prst="rect">
            <a:avLst/>
          </a:prstGeom>
          <a:solidFill>
            <a:schemeClr val="tx2"/>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DE"/>
          </a:p>
        </p:txBody>
      </p:sp>
      <p:sp>
        <p:nvSpPr>
          <p:cNvPr id="2" name="Titelplatzhalter 1"/>
          <p:cNvSpPr>
            <a:spLocks noGrp="1"/>
          </p:cNvSpPr>
          <p:nvPr>
            <p:ph type="title"/>
          </p:nvPr>
        </p:nvSpPr>
        <p:spPr>
          <a:xfrm>
            <a:off x="838200" y="365125"/>
            <a:ext cx="9553575" cy="1325563"/>
          </a:xfrm>
          <a:prstGeom prst="rect">
            <a:avLst/>
          </a:prstGeom>
        </p:spPr>
        <p:txBody>
          <a:bodyPr vert="horz" lIns="91440" tIns="45720" rIns="91440" bIns="45720" rtlCol="0" anchor="ctr">
            <a:normAutofit/>
          </a:bodyPr>
          <a:lstStyle/>
          <a:p>
            <a:r>
              <a:rPr lang="de-DE" dirty="0"/>
              <a:t>Titelmasterformat durch Klicken bearbeiten</a:t>
            </a:r>
          </a:p>
        </p:txBody>
      </p:sp>
      <p:sp>
        <p:nvSpPr>
          <p:cNvPr id="3" name="Textplatzhalt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dirty="0"/>
              <a:t>Formatvorlagen des Textmasters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4" name="Datumsplatzhalter 3"/>
          <p:cNvSpPr>
            <a:spLocks noGrp="1"/>
          </p:cNvSpPr>
          <p:nvPr>
            <p:ph type="dt" sz="half" idx="2"/>
          </p:nvPr>
        </p:nvSpPr>
        <p:spPr>
          <a:xfrm>
            <a:off x="838200" y="6356350"/>
            <a:ext cx="1476375"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720C95E-86C6-47C9-857A-9AEAD7D18F7D}" type="datetime1">
              <a:rPr lang="de-DE" smtClean="0"/>
              <a:t>30.10.2018</a:t>
            </a:fld>
            <a:endParaRPr lang="de-DE" dirty="0"/>
          </a:p>
        </p:txBody>
      </p:sp>
      <p:sp>
        <p:nvSpPr>
          <p:cNvPr id="5" name="Fußzeilenplatzhalter 4"/>
          <p:cNvSpPr>
            <a:spLocks noGrp="1"/>
          </p:cNvSpPr>
          <p:nvPr>
            <p:ph type="ftr" sz="quarter" idx="3"/>
          </p:nvPr>
        </p:nvSpPr>
        <p:spPr>
          <a:xfrm>
            <a:off x="2314574" y="6356350"/>
            <a:ext cx="9039225"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de-DE" dirty="0"/>
              <a:t>AUSSDA - The Austrian </a:t>
            </a:r>
            <a:r>
              <a:rPr lang="de-DE" dirty="0" err="1"/>
              <a:t>Social</a:t>
            </a:r>
            <a:r>
              <a:rPr lang="de-DE" dirty="0"/>
              <a:t> Science Data Archive</a:t>
            </a:r>
          </a:p>
        </p:txBody>
      </p:sp>
      <p:sp>
        <p:nvSpPr>
          <p:cNvPr id="6" name="Foliennummernplatzhalter 5"/>
          <p:cNvSpPr>
            <a:spLocks noGrp="1"/>
          </p:cNvSpPr>
          <p:nvPr>
            <p:ph type="sldNum" sz="quarter" idx="4"/>
          </p:nvPr>
        </p:nvSpPr>
        <p:spPr>
          <a:xfrm>
            <a:off x="-2140819" y="6356350"/>
            <a:ext cx="2743200" cy="365125"/>
          </a:xfrm>
          <a:prstGeom prst="rect">
            <a:avLst/>
          </a:prstGeom>
        </p:spPr>
        <p:txBody>
          <a:bodyPr vert="horz" lIns="91440" tIns="45720" rIns="91440" bIns="45720" rtlCol="0" anchor="ctr"/>
          <a:lstStyle>
            <a:lvl1pPr algn="r">
              <a:defRPr sz="1200">
                <a:solidFill>
                  <a:schemeClr val="bg1"/>
                </a:solidFill>
              </a:defRPr>
            </a:lvl1pPr>
          </a:lstStyle>
          <a:p>
            <a:fld id="{3F77E129-5F38-437E-B6C7-A7C6630974CA}" type="slidenum">
              <a:rPr lang="de-DE" smtClean="0"/>
              <a:pPr/>
              <a:t>‹Nr.›</a:t>
            </a:fld>
            <a:endParaRPr lang="de-DE" dirty="0"/>
          </a:p>
        </p:txBody>
      </p:sp>
      <p:pic>
        <p:nvPicPr>
          <p:cNvPr id="7" name="Grafik 6"/>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10615250" y="365125"/>
            <a:ext cx="1291000" cy="385763"/>
          </a:xfrm>
          <a:prstGeom prst="rect">
            <a:avLst/>
          </a:prstGeom>
        </p:spPr>
      </p:pic>
    </p:spTree>
    <p:extLst>
      <p:ext uri="{BB962C8B-B14F-4D97-AF65-F5344CB8AC3E}">
        <p14:creationId xmlns:p14="http://schemas.microsoft.com/office/powerpoint/2010/main" val="1132329161"/>
      </p:ext>
    </p:extLst>
  </p:cSld>
  <p:clrMap bg1="lt1" tx1="dk1" bg2="lt2" tx2="dk2" accent1="accent1" accent2="accent2" accent3="accent3" accent4="accent4" accent5="accent5" accent6="accent6" hlink="hlink" folHlink="folHlink"/>
  <p:sldLayoutIdLst>
    <p:sldLayoutId id="2147483661" r:id="rId1"/>
    <p:sldLayoutId id="2147483678" r:id="rId2"/>
    <p:sldLayoutId id="2147483677" r:id="rId3"/>
    <p:sldLayoutId id="2147483679" r:id="rId4"/>
    <p:sldLayoutId id="2147483672" r:id="rId5"/>
    <p:sldLayoutId id="2147483668" r:id="rId6"/>
    <p:sldLayoutId id="2147483669" r:id="rId7"/>
    <p:sldLayoutId id="2147483680" r:id="rId8"/>
    <p:sldLayoutId id="2147483670" r:id="rId9"/>
    <p:sldLayoutId id="2147483671" r:id="rId10"/>
    <p:sldLayoutId id="2147483673" r:id="rId11"/>
    <p:sldLayoutId id="2147483674" r:id="rId12"/>
    <p:sldLayoutId id="2147483675" r:id="rId13"/>
    <p:sldLayoutId id="2147483681" r:id="rId14"/>
  </p:sldLayoutIdLst>
  <p:hf hdr="0" ftr="0" dt="0"/>
  <p:txStyles>
    <p:titleStyle>
      <a:lvl1pPr algn="l" defTabSz="914400" rtl="0" eaLnBrk="1" latinLnBrk="0" hangingPunct="1">
        <a:lnSpc>
          <a:spcPct val="90000"/>
        </a:lnSpc>
        <a:spcBef>
          <a:spcPct val="0"/>
        </a:spcBef>
        <a:buNone/>
        <a:defRPr sz="3600" kern="1200">
          <a:solidFill>
            <a:schemeClr val="tx2"/>
          </a:solidFill>
          <a:latin typeface="+mj-lt"/>
          <a:ea typeface="+mj-ea"/>
          <a:cs typeface="+mj-cs"/>
        </a:defRPr>
      </a:lvl1pPr>
    </p:titleStyle>
    <p:bodyStyle>
      <a:lvl1pPr marL="355600" indent="-355600" algn="l" defTabSz="914400" rtl="0" eaLnBrk="1" latinLnBrk="0" hangingPunct="1">
        <a:lnSpc>
          <a:spcPct val="90000"/>
        </a:lnSpc>
        <a:spcBef>
          <a:spcPts val="1000"/>
        </a:spcBef>
        <a:buSzPct val="100000"/>
        <a:buFontTx/>
        <a:buBlip>
          <a:blip r:embed="rId18"/>
        </a:buBlip>
        <a:defRPr sz="2400" kern="1200">
          <a:solidFill>
            <a:schemeClr val="tx1"/>
          </a:solidFill>
          <a:latin typeface="+mn-lt"/>
          <a:ea typeface="+mn-ea"/>
          <a:cs typeface="+mn-cs"/>
        </a:defRPr>
      </a:lvl1pPr>
      <a:lvl2pPr marL="808038" indent="-350838" algn="l" defTabSz="914400" rtl="0" eaLnBrk="1" latinLnBrk="0" hangingPunct="1">
        <a:lnSpc>
          <a:spcPct val="90000"/>
        </a:lnSpc>
        <a:spcBef>
          <a:spcPts val="500"/>
        </a:spcBef>
        <a:buSzPct val="100000"/>
        <a:buFontTx/>
        <a:buBlip>
          <a:blip r:embed="rId18"/>
        </a:buBlip>
        <a:defRPr sz="2000" kern="1200">
          <a:solidFill>
            <a:schemeClr val="tx1"/>
          </a:solidFill>
          <a:latin typeface="+mn-lt"/>
          <a:ea typeface="+mn-ea"/>
          <a:cs typeface="+mn-cs"/>
        </a:defRPr>
      </a:lvl2pPr>
      <a:lvl3pPr marL="1250950" indent="-336550" algn="l" defTabSz="914400" rtl="0" eaLnBrk="1" latinLnBrk="0" hangingPunct="1">
        <a:lnSpc>
          <a:spcPct val="90000"/>
        </a:lnSpc>
        <a:spcBef>
          <a:spcPts val="500"/>
        </a:spcBef>
        <a:buSzPct val="100000"/>
        <a:buFontTx/>
        <a:buBlip>
          <a:blip r:embed="rId18"/>
        </a:buBlip>
        <a:defRPr sz="1800" kern="1200">
          <a:solidFill>
            <a:schemeClr val="tx1"/>
          </a:solidFill>
          <a:latin typeface="+mn-lt"/>
          <a:ea typeface="+mn-ea"/>
          <a:cs typeface="+mn-cs"/>
        </a:defRPr>
      </a:lvl3pPr>
      <a:lvl4pPr marL="1703388" indent="-331788" algn="l" defTabSz="914400" rtl="0" eaLnBrk="1" latinLnBrk="0" hangingPunct="1">
        <a:lnSpc>
          <a:spcPct val="90000"/>
        </a:lnSpc>
        <a:spcBef>
          <a:spcPts val="500"/>
        </a:spcBef>
        <a:buSzPct val="100000"/>
        <a:buFontTx/>
        <a:buBlip>
          <a:blip r:embed="rId18"/>
        </a:buBlip>
        <a:defRPr sz="1600" kern="1200">
          <a:solidFill>
            <a:schemeClr val="tx1"/>
          </a:solidFill>
          <a:latin typeface="+mn-lt"/>
          <a:ea typeface="+mn-ea"/>
          <a:cs typeface="+mn-cs"/>
        </a:defRPr>
      </a:lvl4pPr>
      <a:lvl5pPr marL="2155825" indent="-327025" algn="l" defTabSz="914400" rtl="0" eaLnBrk="1" latinLnBrk="0" hangingPunct="1">
        <a:lnSpc>
          <a:spcPct val="90000"/>
        </a:lnSpc>
        <a:spcBef>
          <a:spcPts val="500"/>
        </a:spcBef>
        <a:buSzPct val="100000"/>
        <a:buFontTx/>
        <a:buBlip>
          <a:blip r:embed="rId18"/>
        </a:buBlip>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4.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3.xml"/><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hyperlink" Target="https://www.go-fair.org/fair-principles/fair-data-principles-explained/f2-data-described-rich-metadata/" TargetMode="External"/><Relationship Id="rId2" Type="http://schemas.openxmlformats.org/officeDocument/2006/relationships/hyperlink" Target="https://www.go-fair.org/fair-principles/fair-data-principles-explained/f1-meta-data-assigned-globally-unique-persistent-identifiers/" TargetMode="External"/><Relationship Id="rId1" Type="http://schemas.openxmlformats.org/officeDocument/2006/relationships/slideLayout" Target="../slideLayouts/slideLayout3.xml"/><Relationship Id="rId5" Type="http://schemas.openxmlformats.org/officeDocument/2006/relationships/hyperlink" Target="https://www.go-fair.org/fair-principles/f4-metadata-registered-indexed-searchable-resource/" TargetMode="External"/><Relationship Id="rId4" Type="http://schemas.openxmlformats.org/officeDocument/2006/relationships/hyperlink" Target="https://www.go-fair.org/fair-principles/f3-metadata-clearly-explicitly-include-identifier-data-describe/" TargetMode="External"/></Relationships>
</file>

<file path=ppt/slides/_rels/slide1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hyperlink" Target="https://www.go-fair.org/fair-principles/r1-1-metadata-released-clear-accessible-data-usage-license/" TargetMode="External"/><Relationship Id="rId2" Type="http://schemas.openxmlformats.org/officeDocument/2006/relationships/hyperlink" Target="https://www.go-fair.org/fair-principles/r1-metadata-richly-described-plurality-accurate-relevant-attributes/" TargetMode="External"/><Relationship Id="rId1" Type="http://schemas.openxmlformats.org/officeDocument/2006/relationships/slideLayout" Target="../slideLayouts/slideLayout3.xml"/><Relationship Id="rId5" Type="http://schemas.openxmlformats.org/officeDocument/2006/relationships/hyperlink" Target="https://www.go-fair.org/fair-principles/r1-3-metadata-meet-domain-relevant-community-standards/" TargetMode="External"/><Relationship Id="rId4" Type="http://schemas.openxmlformats.org/officeDocument/2006/relationships/hyperlink" Target="https://www.go-fair.org/fair-principles/r1-2-metadata-associated-detailed-provenance/" TargetMode="External"/></Relationships>
</file>

<file path=ppt/slides/_rels/slide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hyperlink" Target="https://youtu.be/Y_lKvkCUHuU"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hyperlink" Target="https://youtu.be/Ymky27wVGsI"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hyperlink" Target="http://creativecommons.org/licenses/by/4.0/" TargetMode="Externa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14.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24.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7.xml"/><Relationship Id="rId1" Type="http://schemas.openxmlformats.org/officeDocument/2006/relationships/slideLayout" Target="../slideLayouts/slideLayout8.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25.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8.xml"/><Relationship Id="rId1" Type="http://schemas.openxmlformats.org/officeDocument/2006/relationships/slideLayout" Target="../slideLayouts/slideLayout8.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8.xml"/><Relationship Id="rId4" Type="http://schemas.openxmlformats.org/officeDocument/2006/relationships/image" Target="../media/image21.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8.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8.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diagramLayout" Target="../diagrams/layout2.xml"/><Relationship Id="rId7" Type="http://schemas.openxmlformats.org/officeDocument/2006/relationships/image" Target="../media/image9.png"/><Relationship Id="rId2" Type="http://schemas.openxmlformats.org/officeDocument/2006/relationships/diagramData" Target="../diagrams/data2.xml"/><Relationship Id="rId1" Type="http://schemas.openxmlformats.org/officeDocument/2006/relationships/slideLayout" Target="../slideLayouts/slideLayout4.xml"/><Relationship Id="rId6" Type="http://schemas.microsoft.com/office/2007/relationships/diagramDrawing" Target="../diagrams/drawing2.xml"/><Relationship Id="rId11" Type="http://schemas.openxmlformats.org/officeDocument/2006/relationships/image" Target="../media/image13.png"/><Relationship Id="rId5" Type="http://schemas.openxmlformats.org/officeDocument/2006/relationships/diagramColors" Target="../diagrams/colors2.xml"/><Relationship Id="rId10" Type="http://schemas.openxmlformats.org/officeDocument/2006/relationships/image" Target="../media/image12.png"/><Relationship Id="rId4" Type="http://schemas.openxmlformats.org/officeDocument/2006/relationships/diagramQuickStyle" Target="../diagrams/quickStyle2.xml"/><Relationship Id="rId9" Type="http://schemas.openxmlformats.org/officeDocument/2006/relationships/image" Target="../media/image11.png"/></Relationships>
</file>

<file path=ppt/slides/_rels/slide8.xml.rels><?xml version="1.0" encoding="UTF-8" standalone="yes"?>
<Relationships xmlns="http://schemas.openxmlformats.org/package/2006/relationships"><Relationship Id="rId2" Type="http://schemas.openxmlformats.org/officeDocument/2006/relationships/hyperlink" Target="https://dataverse.org/" TargetMode="Externa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noAutofit/>
          </a:bodyPr>
          <a:lstStyle/>
          <a:p>
            <a:r>
              <a:rPr lang="en-US" noProof="0" dirty="0" smtClean="0"/>
              <a:t>Data Culture &amp; FAIR Data:</a:t>
            </a:r>
            <a:br>
              <a:rPr lang="en-US" noProof="0" dirty="0" smtClean="0"/>
            </a:br>
            <a:r>
              <a:rPr lang="en-US" noProof="0" dirty="0" smtClean="0"/>
              <a:t>AUSSDA – The Austrian Social Science Data Archive</a:t>
            </a:r>
            <a:br>
              <a:rPr lang="en-US" noProof="0" dirty="0" smtClean="0"/>
            </a:br>
            <a:endParaRPr lang="en-US" sz="4400" noProof="0" dirty="0"/>
          </a:p>
        </p:txBody>
      </p:sp>
      <p:sp>
        <p:nvSpPr>
          <p:cNvPr id="3" name="Untertitel 2"/>
          <p:cNvSpPr>
            <a:spLocks noGrp="1"/>
          </p:cNvSpPr>
          <p:nvPr>
            <p:ph type="subTitle" idx="1"/>
          </p:nvPr>
        </p:nvSpPr>
        <p:spPr>
          <a:xfrm>
            <a:off x="333375" y="3602038"/>
            <a:ext cx="11477625" cy="2356802"/>
          </a:xfrm>
        </p:spPr>
        <p:txBody>
          <a:bodyPr/>
          <a:lstStyle/>
          <a:p>
            <a:r>
              <a:rPr lang="en-US" noProof="0" dirty="0" smtClean="0"/>
              <a:t>Lars Kaczmirek</a:t>
            </a:r>
          </a:p>
          <a:p>
            <a:endParaRPr lang="en-US" sz="1200" noProof="0" dirty="0" smtClean="0"/>
          </a:p>
          <a:p>
            <a:r>
              <a:rPr lang="en-US" b="1" noProof="0" dirty="0" smtClean="0"/>
              <a:t>#AUSSDA </a:t>
            </a:r>
            <a:r>
              <a:rPr lang="en-US" noProof="0" dirty="0" smtClean="0"/>
              <a:t>@</a:t>
            </a:r>
            <a:r>
              <a:rPr lang="en-US" b="1" noProof="0" dirty="0" err="1" smtClean="0"/>
              <a:t>TheAUSSDA</a:t>
            </a:r>
            <a:endParaRPr lang="en-US" b="1" noProof="0" dirty="0" smtClean="0"/>
          </a:p>
          <a:p>
            <a:endParaRPr lang="en-US" sz="1200" noProof="0" dirty="0" smtClean="0"/>
          </a:p>
          <a:p>
            <a:r>
              <a:rPr lang="en-US" noProof="0" dirty="0" smtClean="0"/>
              <a:t>Vienna, 30.10.2018</a:t>
            </a:r>
          </a:p>
          <a:p>
            <a:r>
              <a:rPr lang="en-US" noProof="0" dirty="0" smtClean="0"/>
              <a:t>Presentation at “The European Open Science Cloud: Austria takes initiative”</a:t>
            </a:r>
            <a:endParaRPr lang="en-US" noProof="0" dirty="0"/>
          </a:p>
        </p:txBody>
      </p:sp>
    </p:spTree>
    <p:extLst>
      <p:ext uri="{BB962C8B-B14F-4D97-AF65-F5344CB8AC3E}">
        <p14:creationId xmlns:p14="http://schemas.microsoft.com/office/powerpoint/2010/main" val="202407636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ctrTitle"/>
          </p:nvPr>
        </p:nvSpPr>
        <p:spPr/>
        <p:txBody>
          <a:bodyPr/>
          <a:lstStyle/>
          <a:p>
            <a:r>
              <a:rPr lang="de-DE" dirty="0"/>
              <a:t>Data Culture: </a:t>
            </a:r>
            <a:r>
              <a:rPr lang="de-DE" dirty="0" smtClean="0"/>
              <a:t/>
            </a:r>
            <a:br>
              <a:rPr lang="de-DE" dirty="0" smtClean="0"/>
            </a:br>
            <a:r>
              <a:rPr lang="de-DE" dirty="0" err="1" smtClean="0"/>
              <a:t>Our</a:t>
            </a:r>
            <a:r>
              <a:rPr lang="de-DE" dirty="0" smtClean="0"/>
              <a:t> </a:t>
            </a:r>
            <a:r>
              <a:rPr lang="de-DE" dirty="0" err="1"/>
              <a:t>approaches</a:t>
            </a:r>
            <a:r>
              <a:rPr lang="de-DE" dirty="0"/>
              <a:t> </a:t>
            </a:r>
            <a:r>
              <a:rPr lang="de-DE" dirty="0" err="1"/>
              <a:t>to</a:t>
            </a:r>
            <a:r>
              <a:rPr lang="de-DE" dirty="0"/>
              <a:t> </a:t>
            </a:r>
            <a:r>
              <a:rPr lang="de-DE" dirty="0" err="1" smtClean="0"/>
              <a:t>openness</a:t>
            </a:r>
            <a:endParaRPr lang="de-AT" dirty="0"/>
          </a:p>
        </p:txBody>
      </p:sp>
      <p:sp>
        <p:nvSpPr>
          <p:cNvPr id="5" name="Untertitel 4"/>
          <p:cNvSpPr>
            <a:spLocks noGrp="1"/>
          </p:cNvSpPr>
          <p:nvPr>
            <p:ph type="subTitle" idx="1"/>
          </p:nvPr>
        </p:nvSpPr>
        <p:spPr/>
        <p:txBody>
          <a:bodyPr/>
          <a:lstStyle/>
          <a:p>
            <a:endParaRPr lang="de-AT"/>
          </a:p>
        </p:txBody>
      </p:sp>
      <p:sp>
        <p:nvSpPr>
          <p:cNvPr id="3" name="Foliennummernplatzhalter 2"/>
          <p:cNvSpPr>
            <a:spLocks noGrp="1"/>
          </p:cNvSpPr>
          <p:nvPr>
            <p:ph type="sldNum" sz="quarter" idx="4294967295"/>
          </p:nvPr>
        </p:nvSpPr>
        <p:spPr>
          <a:xfrm>
            <a:off x="0" y="6356350"/>
            <a:ext cx="2743200" cy="365125"/>
          </a:xfrm>
        </p:spPr>
        <p:txBody>
          <a:bodyPr/>
          <a:lstStyle/>
          <a:p>
            <a:fld id="{3F77E129-5F38-437E-B6C7-A7C6630974CA}" type="slidenum">
              <a:rPr lang="de-DE" smtClean="0"/>
              <a:t>10</a:t>
            </a:fld>
            <a:endParaRPr lang="de-DE"/>
          </a:p>
        </p:txBody>
      </p:sp>
    </p:spTree>
    <p:extLst>
      <p:ext uri="{BB962C8B-B14F-4D97-AF65-F5344CB8AC3E}">
        <p14:creationId xmlns:p14="http://schemas.microsoft.com/office/powerpoint/2010/main" val="8573662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smtClean="0"/>
              <a:t>Open Definition 2.1 </a:t>
            </a:r>
            <a:r>
              <a:rPr lang="de-AT" dirty="0" err="1" smtClean="0"/>
              <a:t>is</a:t>
            </a:r>
            <a:r>
              <a:rPr lang="de-AT" dirty="0" smtClean="0"/>
              <a:t> a </a:t>
            </a:r>
            <a:r>
              <a:rPr lang="de-AT" dirty="0" err="1" smtClean="0"/>
              <a:t>useful</a:t>
            </a:r>
            <a:r>
              <a:rPr lang="de-AT" dirty="0" smtClean="0"/>
              <a:t> </a:t>
            </a:r>
            <a:r>
              <a:rPr lang="de-AT" dirty="0" err="1" smtClean="0"/>
              <a:t>reference</a:t>
            </a:r>
            <a:endParaRPr lang="de-AT" dirty="0"/>
          </a:p>
        </p:txBody>
      </p:sp>
      <p:sp>
        <p:nvSpPr>
          <p:cNvPr id="3" name="Foliennummernplatzhalter 2"/>
          <p:cNvSpPr>
            <a:spLocks noGrp="1"/>
          </p:cNvSpPr>
          <p:nvPr>
            <p:ph type="sldNum" sz="quarter" idx="12"/>
          </p:nvPr>
        </p:nvSpPr>
        <p:spPr/>
        <p:txBody>
          <a:bodyPr/>
          <a:lstStyle/>
          <a:p>
            <a:fld id="{3F77E129-5F38-437E-B6C7-A7C6630974CA}" type="slidenum">
              <a:rPr lang="de-DE" smtClean="0"/>
              <a:t>11</a:t>
            </a:fld>
            <a:endParaRPr lang="de-DE"/>
          </a:p>
        </p:txBody>
      </p:sp>
      <p:graphicFrame>
        <p:nvGraphicFramePr>
          <p:cNvPr id="8" name="Inhaltsplatzhalter 7"/>
          <p:cNvGraphicFramePr>
            <a:graphicFrameLocks noGrp="1"/>
          </p:cNvGraphicFramePr>
          <p:nvPr>
            <p:ph sz="quarter" idx="13"/>
            <p:extLst>
              <p:ext uri="{D42A27DB-BD31-4B8C-83A1-F6EECF244321}">
                <p14:modId xmlns:p14="http://schemas.microsoft.com/office/powerpoint/2010/main" val="86416227"/>
              </p:ext>
            </p:extLst>
          </p:nvPr>
        </p:nvGraphicFramePr>
        <p:xfrm>
          <a:off x="838200" y="1831100"/>
          <a:ext cx="9553575" cy="442114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9" name="Gleichschenkliges Dreieck 8"/>
          <p:cNvSpPr/>
          <p:nvPr/>
        </p:nvSpPr>
        <p:spPr>
          <a:xfrm>
            <a:off x="838200" y="1780324"/>
            <a:ext cx="9553575" cy="1265582"/>
          </a:xfrm>
          <a:prstGeom prst="triangle">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50000" t="50000" r="50000" b="50000"/>
            </a:path>
            <a:tileRect/>
          </a:gra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0" name="Textfeld 9"/>
          <p:cNvSpPr txBox="1"/>
          <p:nvPr/>
        </p:nvSpPr>
        <p:spPr>
          <a:xfrm>
            <a:off x="4468674" y="2007548"/>
            <a:ext cx="2292626" cy="954107"/>
          </a:xfrm>
          <a:prstGeom prst="rect">
            <a:avLst/>
          </a:prstGeom>
          <a:noFill/>
        </p:spPr>
        <p:txBody>
          <a:bodyPr wrap="square" rtlCol="0">
            <a:spAutoFit/>
          </a:bodyPr>
          <a:lstStyle/>
          <a:p>
            <a:pPr algn="ctr"/>
            <a:r>
              <a:rPr lang="de-AT" sz="2800" dirty="0" smtClean="0">
                <a:solidFill>
                  <a:schemeClr val="bg1"/>
                </a:solidFill>
              </a:rPr>
              <a:t>Open Definition</a:t>
            </a:r>
            <a:endParaRPr lang="de-AT" sz="2800" dirty="0">
              <a:solidFill>
                <a:schemeClr val="bg1"/>
              </a:solidFill>
            </a:endParaRPr>
          </a:p>
        </p:txBody>
      </p:sp>
    </p:spTree>
    <p:extLst>
      <p:ext uri="{BB962C8B-B14F-4D97-AF65-F5344CB8AC3E}">
        <p14:creationId xmlns:p14="http://schemas.microsoft.com/office/powerpoint/2010/main" val="93805485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Open </a:t>
            </a:r>
            <a:r>
              <a:rPr lang="de-DE" dirty="0" err="1" smtClean="0"/>
              <a:t>access</a:t>
            </a:r>
            <a:r>
              <a:rPr lang="de-DE" dirty="0" smtClean="0"/>
              <a:t> </a:t>
            </a:r>
            <a:r>
              <a:rPr lang="de-DE" dirty="0" err="1" smtClean="0"/>
              <a:t>is</a:t>
            </a:r>
            <a:r>
              <a:rPr lang="de-DE" dirty="0" smtClean="0"/>
              <a:t> the </a:t>
            </a:r>
            <a:r>
              <a:rPr lang="de-DE" dirty="0" err="1" smtClean="0"/>
              <a:t>preferred</a:t>
            </a:r>
            <a:r>
              <a:rPr lang="de-DE" dirty="0" smtClean="0"/>
              <a:t> </a:t>
            </a:r>
            <a:r>
              <a:rPr lang="de-DE" dirty="0" err="1" smtClean="0"/>
              <a:t>model</a:t>
            </a:r>
            <a:r>
              <a:rPr lang="de-DE" dirty="0" smtClean="0"/>
              <a:t> </a:t>
            </a:r>
            <a:r>
              <a:rPr lang="de-DE" dirty="0" err="1" smtClean="0"/>
              <a:t>for</a:t>
            </a:r>
            <a:r>
              <a:rPr lang="de-DE" dirty="0" smtClean="0"/>
              <a:t> </a:t>
            </a:r>
            <a:r>
              <a:rPr lang="de-DE" dirty="0" err="1" smtClean="0"/>
              <a:t>metadata</a:t>
            </a:r>
            <a:r>
              <a:rPr lang="de-DE" dirty="0" smtClean="0"/>
              <a:t> </a:t>
            </a:r>
            <a:r>
              <a:rPr lang="de-DE" dirty="0" err="1" smtClean="0"/>
              <a:t>and</a:t>
            </a:r>
            <a:r>
              <a:rPr lang="de-DE" dirty="0" smtClean="0"/>
              <a:t> </a:t>
            </a:r>
            <a:r>
              <a:rPr lang="de-DE" dirty="0" err="1" smtClean="0"/>
              <a:t>documentation</a:t>
            </a:r>
            <a:endParaRPr lang="de-AT" dirty="0"/>
          </a:p>
        </p:txBody>
      </p:sp>
      <p:sp>
        <p:nvSpPr>
          <p:cNvPr id="3" name="Foliennummernplatzhalter 2"/>
          <p:cNvSpPr>
            <a:spLocks noGrp="1"/>
          </p:cNvSpPr>
          <p:nvPr>
            <p:ph type="sldNum" sz="quarter" idx="12"/>
          </p:nvPr>
        </p:nvSpPr>
        <p:spPr/>
        <p:txBody>
          <a:bodyPr/>
          <a:lstStyle/>
          <a:p>
            <a:fld id="{3F77E129-5F38-437E-B6C7-A7C6630974CA}" type="slidenum">
              <a:rPr lang="de-DE" smtClean="0"/>
              <a:t>12</a:t>
            </a:fld>
            <a:endParaRPr lang="de-DE"/>
          </a:p>
        </p:txBody>
      </p:sp>
      <p:sp>
        <p:nvSpPr>
          <p:cNvPr id="4" name="Textplatzhalter 3"/>
          <p:cNvSpPr>
            <a:spLocks noGrp="1"/>
          </p:cNvSpPr>
          <p:nvPr>
            <p:ph type="body" sz="quarter" idx="13"/>
          </p:nvPr>
        </p:nvSpPr>
        <p:spPr/>
        <p:txBody>
          <a:bodyPr/>
          <a:lstStyle/>
          <a:p>
            <a:r>
              <a:rPr lang="de-DE" dirty="0" err="1" smtClean="0"/>
              <a:t>Metadata</a:t>
            </a:r>
            <a:r>
              <a:rPr lang="de-DE" dirty="0" smtClean="0"/>
              <a:t> </a:t>
            </a:r>
            <a:r>
              <a:rPr lang="de-DE" dirty="0" err="1" smtClean="0"/>
              <a:t>is</a:t>
            </a:r>
            <a:r>
              <a:rPr lang="de-DE" dirty="0" smtClean="0"/>
              <a:t> </a:t>
            </a:r>
            <a:r>
              <a:rPr lang="de-DE" dirty="0" err="1" smtClean="0"/>
              <a:t>dedicated</a:t>
            </a:r>
            <a:r>
              <a:rPr lang="de-DE" dirty="0" smtClean="0"/>
              <a:t> </a:t>
            </a:r>
            <a:r>
              <a:rPr lang="de-DE" dirty="0" err="1" smtClean="0"/>
              <a:t>to</a:t>
            </a:r>
            <a:r>
              <a:rPr lang="de-DE" dirty="0" smtClean="0"/>
              <a:t> the </a:t>
            </a:r>
            <a:r>
              <a:rPr lang="de-DE" dirty="0" err="1" smtClean="0"/>
              <a:t>public</a:t>
            </a:r>
            <a:r>
              <a:rPr lang="de-DE" dirty="0" smtClean="0"/>
              <a:t> </a:t>
            </a:r>
            <a:r>
              <a:rPr lang="de-DE" dirty="0" err="1" smtClean="0"/>
              <a:t>domain</a:t>
            </a:r>
            <a:r>
              <a:rPr lang="de-DE" dirty="0" smtClean="0"/>
              <a:t> (CC0)</a:t>
            </a:r>
          </a:p>
          <a:p>
            <a:r>
              <a:rPr lang="de-DE" dirty="0" err="1" smtClean="0"/>
              <a:t>Documentation</a:t>
            </a:r>
            <a:r>
              <a:rPr lang="de-DE" dirty="0" smtClean="0"/>
              <a:t> </a:t>
            </a:r>
            <a:r>
              <a:rPr lang="de-DE" dirty="0" err="1" smtClean="0"/>
              <a:t>about</a:t>
            </a:r>
            <a:r>
              <a:rPr lang="de-DE" dirty="0" smtClean="0"/>
              <a:t> </a:t>
            </a:r>
            <a:r>
              <a:rPr lang="de-DE" dirty="0" err="1" smtClean="0"/>
              <a:t>data</a:t>
            </a:r>
            <a:r>
              <a:rPr lang="de-DE" dirty="0" smtClean="0"/>
              <a:t> </a:t>
            </a:r>
            <a:r>
              <a:rPr lang="de-DE" dirty="0" err="1" smtClean="0"/>
              <a:t>sets</a:t>
            </a:r>
            <a:r>
              <a:rPr lang="de-DE" dirty="0" smtClean="0"/>
              <a:t> </a:t>
            </a:r>
            <a:r>
              <a:rPr lang="de-DE" dirty="0" err="1" smtClean="0"/>
              <a:t>can</a:t>
            </a:r>
            <a:r>
              <a:rPr lang="de-DE" dirty="0" smtClean="0"/>
              <a:t> </a:t>
            </a:r>
            <a:r>
              <a:rPr lang="de-DE" dirty="0" err="1" smtClean="0"/>
              <a:t>be</a:t>
            </a:r>
            <a:r>
              <a:rPr lang="de-DE" dirty="0" smtClean="0"/>
              <a:t> </a:t>
            </a:r>
            <a:r>
              <a:rPr lang="de-DE" dirty="0" err="1" smtClean="0"/>
              <a:t>published</a:t>
            </a:r>
            <a:r>
              <a:rPr lang="de-DE" dirty="0" smtClean="0"/>
              <a:t> </a:t>
            </a:r>
            <a:r>
              <a:rPr lang="de-DE" dirty="0" err="1" smtClean="0"/>
              <a:t>under</a:t>
            </a:r>
            <a:r>
              <a:rPr lang="en-US" dirty="0"/>
              <a:t> a </a:t>
            </a:r>
            <a:r>
              <a:rPr lang="en-US" dirty="0" smtClean="0"/>
              <a:t/>
            </a:r>
            <a:br>
              <a:rPr lang="en-US" dirty="0" smtClean="0"/>
            </a:br>
            <a:r>
              <a:rPr lang="en-US" dirty="0" smtClean="0"/>
              <a:t>Creative </a:t>
            </a:r>
            <a:r>
              <a:rPr lang="en-US" dirty="0"/>
              <a:t>Commons Attribution International 4.0 License (CC BY</a:t>
            </a:r>
            <a:r>
              <a:rPr lang="en-US" dirty="0" smtClean="0"/>
              <a:t>)</a:t>
            </a:r>
          </a:p>
          <a:p>
            <a:pPr lvl="1"/>
            <a:r>
              <a:rPr lang="en-US" dirty="0" smtClean="0"/>
              <a:t>Methodological report</a:t>
            </a:r>
          </a:p>
          <a:p>
            <a:pPr lvl="1"/>
            <a:r>
              <a:rPr lang="en-US" dirty="0" smtClean="0"/>
              <a:t>Questionnaire</a:t>
            </a:r>
          </a:p>
          <a:p>
            <a:pPr lvl="1"/>
            <a:r>
              <a:rPr lang="en-US" dirty="0" smtClean="0"/>
              <a:t>Codebook</a:t>
            </a:r>
          </a:p>
          <a:p>
            <a:pPr lvl="1"/>
            <a:r>
              <a:rPr lang="en-US" dirty="0" smtClean="0"/>
              <a:t>Other supplemental material</a:t>
            </a:r>
            <a:r>
              <a:rPr lang="de-DE" dirty="0" smtClean="0"/>
              <a:t> </a:t>
            </a:r>
            <a:endParaRPr lang="de-AT" dirty="0"/>
          </a:p>
        </p:txBody>
      </p:sp>
    </p:spTree>
    <p:extLst>
      <p:ext uri="{BB962C8B-B14F-4D97-AF65-F5344CB8AC3E}">
        <p14:creationId xmlns:p14="http://schemas.microsoft.com/office/powerpoint/2010/main" val="305544798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en-US" noProof="0" dirty="0" smtClean="0"/>
              <a:t>Open data: We need different licenses matching different needs to maximize reuse</a:t>
            </a:r>
            <a:endParaRPr lang="en-US" noProof="0" dirty="0"/>
          </a:p>
        </p:txBody>
      </p:sp>
      <p:sp>
        <p:nvSpPr>
          <p:cNvPr id="3" name="Foliennummernplatzhalter 2"/>
          <p:cNvSpPr>
            <a:spLocks noGrp="1"/>
          </p:cNvSpPr>
          <p:nvPr>
            <p:ph type="sldNum" sz="quarter" idx="12"/>
          </p:nvPr>
        </p:nvSpPr>
        <p:spPr/>
        <p:txBody>
          <a:bodyPr/>
          <a:lstStyle/>
          <a:p>
            <a:fld id="{3F77E129-5F38-437E-B6C7-A7C6630974CA}" type="slidenum">
              <a:rPr lang="de-DE" smtClean="0"/>
              <a:t>13</a:t>
            </a:fld>
            <a:endParaRPr lang="de-DE"/>
          </a:p>
        </p:txBody>
      </p:sp>
      <p:sp>
        <p:nvSpPr>
          <p:cNvPr id="4" name="Textplatzhalter 3"/>
          <p:cNvSpPr>
            <a:spLocks noGrp="1"/>
          </p:cNvSpPr>
          <p:nvPr>
            <p:ph type="body" sz="quarter" idx="13"/>
          </p:nvPr>
        </p:nvSpPr>
        <p:spPr>
          <a:xfrm>
            <a:off x="838199" y="1836738"/>
            <a:ext cx="10280073" cy="4343400"/>
          </a:xfrm>
        </p:spPr>
        <p:txBody>
          <a:bodyPr>
            <a:normAutofit/>
          </a:bodyPr>
          <a:lstStyle/>
          <a:p>
            <a:pPr>
              <a:buSzPct val="150000"/>
              <a:buBlip>
                <a:blip r:embed="rId2"/>
              </a:buBlip>
            </a:pPr>
            <a:r>
              <a:rPr lang="en-US" dirty="0"/>
              <a:t>Open Access is available for data published under a Creative Commons Attribution International 4.0 License (CC BY)</a:t>
            </a:r>
            <a:endParaRPr lang="de-AT" dirty="0"/>
          </a:p>
          <a:p>
            <a:pPr>
              <a:buSzPct val="150000"/>
              <a:buBlip>
                <a:blip r:embed="rId3">
                  <a:extLst/>
                </a:blip>
              </a:buBlip>
            </a:pPr>
            <a:r>
              <a:rPr lang="en-US" dirty="0"/>
              <a:t>Restricted Access is available for data that require restricted use models, e.g., scientific use only (cf. GDPR)</a:t>
            </a:r>
            <a:endParaRPr lang="de-AT" dirty="0" smtClean="0"/>
          </a:p>
          <a:p>
            <a:pPr>
              <a:buSzPct val="150000"/>
              <a:buBlip>
                <a:blip r:embed="rId4"/>
              </a:buBlip>
            </a:pPr>
            <a:endParaRPr lang="de-AT" dirty="0" smtClean="0"/>
          </a:p>
          <a:p>
            <a:pPr>
              <a:buSzPct val="150000"/>
              <a:buBlip>
                <a:blip r:embed="rId4"/>
              </a:buBlip>
            </a:pPr>
            <a:r>
              <a:rPr lang="en-US" dirty="0"/>
              <a:t>Delayed publication (embargo period) is possible under both </a:t>
            </a:r>
            <a:r>
              <a:rPr lang="en-US" dirty="0" smtClean="0"/>
              <a:t>models</a:t>
            </a:r>
          </a:p>
          <a:p>
            <a:pPr>
              <a:buSzPct val="150000"/>
              <a:buBlip>
                <a:blip r:embed="rId4"/>
              </a:buBlip>
            </a:pPr>
            <a:r>
              <a:rPr lang="en-US" dirty="0"/>
              <a:t>Contracts with special conditions on reuse are also </a:t>
            </a:r>
            <a:r>
              <a:rPr lang="en-US" dirty="0" smtClean="0"/>
              <a:t>possible</a:t>
            </a:r>
            <a:endParaRPr lang="de-AT" dirty="0" smtClean="0"/>
          </a:p>
        </p:txBody>
      </p:sp>
    </p:spTree>
    <p:extLst>
      <p:ext uri="{BB962C8B-B14F-4D97-AF65-F5344CB8AC3E}">
        <p14:creationId xmlns:p14="http://schemas.microsoft.com/office/powerpoint/2010/main" val="333824111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noProof="0" dirty="0" smtClean="0"/>
              <a:t>Open Educational Resources</a:t>
            </a:r>
            <a:br>
              <a:rPr lang="en-US" noProof="0" dirty="0" smtClean="0"/>
            </a:br>
            <a:r>
              <a:rPr lang="en-US" noProof="0" dirty="0" smtClean="0"/>
              <a:t>Pilot projects in teaching 2018 </a:t>
            </a:r>
            <a:endParaRPr lang="en-US" noProof="0" dirty="0"/>
          </a:p>
        </p:txBody>
      </p:sp>
      <p:sp>
        <p:nvSpPr>
          <p:cNvPr id="5" name="Foliennummernplatzhalter 4"/>
          <p:cNvSpPr>
            <a:spLocks noGrp="1"/>
          </p:cNvSpPr>
          <p:nvPr>
            <p:ph type="sldNum" sz="quarter" idx="12"/>
          </p:nvPr>
        </p:nvSpPr>
        <p:spPr/>
        <p:txBody>
          <a:bodyPr/>
          <a:lstStyle/>
          <a:p>
            <a:fld id="{3F77E129-5F38-437E-B6C7-A7C6630974CA}" type="slidenum">
              <a:rPr lang="de-DE" smtClean="0"/>
              <a:t>14</a:t>
            </a:fld>
            <a:endParaRPr lang="de-DE"/>
          </a:p>
        </p:txBody>
      </p:sp>
      <p:sp>
        <p:nvSpPr>
          <p:cNvPr id="6" name="Textplatzhalter 5"/>
          <p:cNvSpPr>
            <a:spLocks noGrp="1"/>
          </p:cNvSpPr>
          <p:nvPr>
            <p:ph type="body" sz="quarter" idx="13"/>
          </p:nvPr>
        </p:nvSpPr>
        <p:spPr>
          <a:xfrm>
            <a:off x="838200" y="1836738"/>
            <a:ext cx="5171983" cy="4343400"/>
          </a:xfrm>
        </p:spPr>
        <p:txBody>
          <a:bodyPr>
            <a:normAutofit/>
          </a:bodyPr>
          <a:lstStyle/>
          <a:p>
            <a:r>
              <a:rPr lang="en-US" noProof="0" dirty="0" smtClean="0"/>
              <a:t>Data analyses </a:t>
            </a:r>
          </a:p>
          <a:p>
            <a:pPr lvl="1"/>
            <a:r>
              <a:rPr lang="en-US" noProof="0" dirty="0" smtClean="0"/>
              <a:t>At the institutes for sociology at JKU and University of Graz</a:t>
            </a:r>
          </a:p>
          <a:p>
            <a:pPr lvl="1"/>
            <a:r>
              <a:rPr lang="en-US" noProof="0" dirty="0" smtClean="0"/>
              <a:t>At the faculty for sociology and political science at the University of Innsbruck</a:t>
            </a:r>
          </a:p>
          <a:p>
            <a:pPr lvl="1"/>
            <a:r>
              <a:rPr lang="en-US" noProof="0" dirty="0" smtClean="0"/>
              <a:t>In communication science at the University </a:t>
            </a:r>
            <a:r>
              <a:rPr lang="en-US" dirty="0" smtClean="0"/>
              <a:t>of</a:t>
            </a:r>
            <a:r>
              <a:rPr lang="en-US" noProof="0" dirty="0" smtClean="0"/>
              <a:t> Salzburg</a:t>
            </a:r>
          </a:p>
          <a:p>
            <a:endParaRPr lang="en-US" noProof="0" dirty="0" smtClean="0"/>
          </a:p>
          <a:p>
            <a:r>
              <a:rPr lang="en-US" noProof="0" dirty="0" smtClean="0"/>
              <a:t>Information behavior, </a:t>
            </a:r>
            <a:br>
              <a:rPr lang="en-US" noProof="0" dirty="0" smtClean="0"/>
            </a:br>
            <a:r>
              <a:rPr lang="en-US" dirty="0" smtClean="0"/>
              <a:t>trust in media, </a:t>
            </a:r>
            <a:br>
              <a:rPr lang="en-US" dirty="0" smtClean="0"/>
            </a:br>
            <a:r>
              <a:rPr lang="en-US" dirty="0" smtClean="0"/>
              <a:t>politics in Austria</a:t>
            </a:r>
            <a:endParaRPr lang="en-US" noProof="0" dirty="0"/>
          </a:p>
        </p:txBody>
      </p:sp>
      <p:grpSp>
        <p:nvGrpSpPr>
          <p:cNvPr id="8" name="Gruppieren 7"/>
          <p:cNvGrpSpPr/>
          <p:nvPr/>
        </p:nvGrpSpPr>
        <p:grpSpPr>
          <a:xfrm>
            <a:off x="6365289" y="1946966"/>
            <a:ext cx="5344358" cy="3910820"/>
            <a:chOff x="6365289" y="1955409"/>
            <a:chExt cx="5344358" cy="3910820"/>
          </a:xfrm>
        </p:grpSpPr>
        <p:sp>
          <p:nvSpPr>
            <p:cNvPr id="7" name="Rechteck 6"/>
            <p:cNvSpPr/>
            <p:nvPr/>
          </p:nvSpPr>
          <p:spPr>
            <a:xfrm>
              <a:off x="6365289" y="1955409"/>
              <a:ext cx="5344358" cy="3910820"/>
            </a:xfrm>
            <a:prstGeom prst="rect">
              <a:avLst/>
            </a:prstGeom>
            <a:solidFill>
              <a:srgbClr val="128A7A">
                <a:alpha val="7607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BLACKBOARD UND DATAVERSE SCREEN</a:t>
              </a:r>
              <a:endParaRPr lang="en-GB"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54121" y="2220157"/>
              <a:ext cx="4766693" cy="33644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313319321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ctrTitle"/>
          </p:nvPr>
        </p:nvSpPr>
        <p:spPr/>
        <p:txBody>
          <a:bodyPr/>
          <a:lstStyle/>
          <a:p>
            <a:r>
              <a:rPr lang="de-DE" dirty="0"/>
              <a:t>FAIR Data: </a:t>
            </a:r>
            <a:r>
              <a:rPr lang="de-DE" dirty="0" smtClean="0"/>
              <a:t/>
            </a:r>
            <a:br>
              <a:rPr lang="de-DE" dirty="0" smtClean="0"/>
            </a:br>
            <a:r>
              <a:rPr lang="de-DE" dirty="0" err="1" smtClean="0"/>
              <a:t>Turning</a:t>
            </a:r>
            <a:r>
              <a:rPr lang="de-DE" dirty="0" smtClean="0"/>
              <a:t> </a:t>
            </a:r>
            <a:r>
              <a:rPr lang="de-DE" dirty="0" err="1"/>
              <a:t>principles</a:t>
            </a:r>
            <a:r>
              <a:rPr lang="de-DE" dirty="0"/>
              <a:t> </a:t>
            </a:r>
            <a:r>
              <a:rPr lang="de-DE" dirty="0" err="1"/>
              <a:t>into</a:t>
            </a:r>
            <a:r>
              <a:rPr lang="de-DE" dirty="0"/>
              <a:t> </a:t>
            </a:r>
            <a:r>
              <a:rPr lang="de-DE" dirty="0" err="1"/>
              <a:t>practice</a:t>
            </a:r>
            <a:endParaRPr lang="de-DE" dirty="0"/>
          </a:p>
        </p:txBody>
      </p:sp>
      <p:sp>
        <p:nvSpPr>
          <p:cNvPr id="5" name="Untertitel 4"/>
          <p:cNvSpPr>
            <a:spLocks noGrp="1"/>
          </p:cNvSpPr>
          <p:nvPr>
            <p:ph type="subTitle" idx="1"/>
          </p:nvPr>
        </p:nvSpPr>
        <p:spPr/>
        <p:txBody>
          <a:bodyPr/>
          <a:lstStyle/>
          <a:p>
            <a:r>
              <a:rPr lang="de-DE" dirty="0" err="1" smtClean="0"/>
              <a:t>Two</a:t>
            </a:r>
            <a:r>
              <a:rPr lang="de-DE" dirty="0" smtClean="0"/>
              <a:t> </a:t>
            </a:r>
            <a:r>
              <a:rPr lang="de-DE" dirty="0" err="1" smtClean="0"/>
              <a:t>examples</a:t>
            </a:r>
            <a:endParaRPr lang="de-AT" dirty="0"/>
          </a:p>
        </p:txBody>
      </p:sp>
      <p:sp>
        <p:nvSpPr>
          <p:cNvPr id="3" name="Foliennummernplatzhalter 2"/>
          <p:cNvSpPr>
            <a:spLocks noGrp="1"/>
          </p:cNvSpPr>
          <p:nvPr>
            <p:ph type="sldNum" sz="quarter" idx="4294967295"/>
          </p:nvPr>
        </p:nvSpPr>
        <p:spPr>
          <a:xfrm>
            <a:off x="0" y="6356350"/>
            <a:ext cx="2743200" cy="365125"/>
          </a:xfrm>
        </p:spPr>
        <p:txBody>
          <a:bodyPr/>
          <a:lstStyle/>
          <a:p>
            <a:fld id="{3F77E129-5F38-437E-B6C7-A7C6630974CA}" type="slidenum">
              <a:rPr lang="de-DE" smtClean="0"/>
              <a:t>15</a:t>
            </a:fld>
            <a:endParaRPr lang="de-DE"/>
          </a:p>
        </p:txBody>
      </p:sp>
    </p:spTree>
    <p:extLst>
      <p:ext uri="{BB962C8B-B14F-4D97-AF65-F5344CB8AC3E}">
        <p14:creationId xmlns:p14="http://schemas.microsoft.com/office/powerpoint/2010/main" val="92409959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noProof="0" dirty="0" smtClean="0"/>
              <a:t>Findable</a:t>
            </a:r>
            <a:endParaRPr lang="en-US" noProof="0" dirty="0"/>
          </a:p>
        </p:txBody>
      </p:sp>
      <p:sp>
        <p:nvSpPr>
          <p:cNvPr id="3" name="Foliennummernplatzhalter 2"/>
          <p:cNvSpPr>
            <a:spLocks noGrp="1"/>
          </p:cNvSpPr>
          <p:nvPr>
            <p:ph type="sldNum" sz="quarter" idx="12"/>
          </p:nvPr>
        </p:nvSpPr>
        <p:spPr/>
        <p:txBody>
          <a:bodyPr/>
          <a:lstStyle/>
          <a:p>
            <a:fld id="{3F77E129-5F38-437E-B6C7-A7C6630974CA}" type="slidenum">
              <a:rPr lang="de-DE" smtClean="0"/>
              <a:t>16</a:t>
            </a:fld>
            <a:endParaRPr lang="de-DE"/>
          </a:p>
        </p:txBody>
      </p:sp>
      <p:sp>
        <p:nvSpPr>
          <p:cNvPr id="4" name="Textplatzhalter 3"/>
          <p:cNvSpPr>
            <a:spLocks noGrp="1"/>
          </p:cNvSpPr>
          <p:nvPr>
            <p:ph type="body" sz="quarter" idx="13"/>
          </p:nvPr>
        </p:nvSpPr>
        <p:spPr/>
        <p:txBody>
          <a:bodyPr/>
          <a:lstStyle/>
          <a:p>
            <a:r>
              <a:rPr lang="en-US" b="1" dirty="0">
                <a:hlinkClick r:id="rId2"/>
              </a:rPr>
              <a:t>F1</a:t>
            </a:r>
            <a:r>
              <a:rPr lang="en-US" dirty="0">
                <a:hlinkClick r:id="rId2"/>
              </a:rPr>
              <a:t>. (Meta)data are assigned a globally unique and persistent identifier</a:t>
            </a:r>
            <a:endParaRPr lang="en-US" dirty="0"/>
          </a:p>
          <a:p>
            <a:r>
              <a:rPr lang="en-US" b="1" dirty="0">
                <a:hlinkClick r:id="rId3"/>
              </a:rPr>
              <a:t>F2</a:t>
            </a:r>
            <a:r>
              <a:rPr lang="en-US" dirty="0">
                <a:hlinkClick r:id="rId3"/>
              </a:rPr>
              <a:t>. Data are described with rich metadata</a:t>
            </a:r>
            <a:endParaRPr lang="en-US" dirty="0"/>
          </a:p>
          <a:p>
            <a:r>
              <a:rPr lang="en-US" b="1" dirty="0">
                <a:hlinkClick r:id="rId4"/>
              </a:rPr>
              <a:t>F3</a:t>
            </a:r>
            <a:r>
              <a:rPr lang="en-US" dirty="0">
                <a:hlinkClick r:id="rId4"/>
              </a:rPr>
              <a:t>. Metadata clearly and explicitly include the identifier of the data they describe</a:t>
            </a:r>
            <a:endParaRPr lang="en-US" dirty="0"/>
          </a:p>
          <a:p>
            <a:r>
              <a:rPr lang="en-US" b="1" dirty="0">
                <a:hlinkClick r:id="rId5"/>
              </a:rPr>
              <a:t>F4</a:t>
            </a:r>
            <a:r>
              <a:rPr lang="en-US" dirty="0">
                <a:hlinkClick r:id="rId5"/>
              </a:rPr>
              <a:t>. (Meta)data are registered or indexed in a searchable resource</a:t>
            </a:r>
            <a:endParaRPr lang="en-US" dirty="0"/>
          </a:p>
          <a:p>
            <a:endParaRPr lang="de-AT" dirty="0"/>
          </a:p>
        </p:txBody>
      </p:sp>
    </p:spTree>
    <p:extLst>
      <p:ext uri="{BB962C8B-B14F-4D97-AF65-F5344CB8AC3E}">
        <p14:creationId xmlns:p14="http://schemas.microsoft.com/office/powerpoint/2010/main" val="229851746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smtClean="0"/>
              <a:t>Some</a:t>
            </a:r>
            <a:r>
              <a:rPr lang="de-DE" dirty="0" smtClean="0"/>
              <a:t> </a:t>
            </a:r>
            <a:r>
              <a:rPr lang="de-DE" dirty="0" err="1" smtClean="0"/>
              <a:t>answers</a:t>
            </a:r>
            <a:r>
              <a:rPr lang="de-DE" dirty="0" smtClean="0"/>
              <a:t> </a:t>
            </a:r>
            <a:r>
              <a:rPr lang="de-DE" dirty="0" err="1" smtClean="0"/>
              <a:t>to</a:t>
            </a:r>
            <a:r>
              <a:rPr lang="de-DE" dirty="0" smtClean="0"/>
              <a:t> </a:t>
            </a:r>
            <a:r>
              <a:rPr lang="de-DE" dirty="0" err="1" smtClean="0"/>
              <a:t>findability</a:t>
            </a:r>
            <a:endParaRPr lang="de-AT" dirty="0"/>
          </a:p>
        </p:txBody>
      </p:sp>
      <p:sp>
        <p:nvSpPr>
          <p:cNvPr id="3" name="Datumsplatzhalter 2"/>
          <p:cNvSpPr>
            <a:spLocks noGrp="1"/>
          </p:cNvSpPr>
          <p:nvPr>
            <p:ph type="dt" sz="half" idx="10"/>
          </p:nvPr>
        </p:nvSpPr>
        <p:spPr/>
        <p:txBody>
          <a:bodyPr/>
          <a:lstStyle/>
          <a:p>
            <a:fld id="{39B5BC3C-FBEF-4144-99EC-3B432690246F}" type="datetime1">
              <a:rPr lang="de-DE" smtClean="0"/>
              <a:t>30.10.2018</a:t>
            </a:fld>
            <a:endParaRPr lang="de-DE"/>
          </a:p>
        </p:txBody>
      </p:sp>
      <p:sp>
        <p:nvSpPr>
          <p:cNvPr id="4" name="Fußzeilenplatzhalter 3"/>
          <p:cNvSpPr>
            <a:spLocks noGrp="1"/>
          </p:cNvSpPr>
          <p:nvPr>
            <p:ph type="ftr" sz="quarter" idx="11"/>
          </p:nvPr>
        </p:nvSpPr>
        <p:spPr/>
        <p:txBody>
          <a:bodyPr/>
          <a:lstStyle/>
          <a:p>
            <a:r>
              <a:rPr lang="de-DE"/>
              <a:t>AUSSDA - The Austrian Social Science Data Archive</a:t>
            </a:r>
          </a:p>
        </p:txBody>
      </p:sp>
      <p:sp>
        <p:nvSpPr>
          <p:cNvPr id="5" name="Foliennummernplatzhalter 4"/>
          <p:cNvSpPr>
            <a:spLocks noGrp="1"/>
          </p:cNvSpPr>
          <p:nvPr>
            <p:ph type="sldNum" sz="quarter" idx="12"/>
          </p:nvPr>
        </p:nvSpPr>
        <p:spPr/>
        <p:txBody>
          <a:bodyPr/>
          <a:lstStyle/>
          <a:p>
            <a:fld id="{3F77E129-5F38-437E-B6C7-A7C6630974CA}" type="slidenum">
              <a:rPr lang="de-DE" smtClean="0"/>
              <a:t>17</a:t>
            </a:fld>
            <a:endParaRPr lang="de-DE"/>
          </a:p>
        </p:txBody>
      </p:sp>
      <p:pic>
        <p:nvPicPr>
          <p:cNvPr id="7" name="Grafik 6"/>
          <p:cNvPicPr>
            <a:picLocks noChangeAspect="1"/>
          </p:cNvPicPr>
          <p:nvPr/>
        </p:nvPicPr>
        <p:blipFill>
          <a:blip r:embed="rId2"/>
          <a:stretch>
            <a:fillRect/>
          </a:stretch>
        </p:blipFill>
        <p:spPr>
          <a:xfrm>
            <a:off x="3134109" y="1444121"/>
            <a:ext cx="5391576" cy="4717043"/>
          </a:xfrm>
          <a:prstGeom prst="rect">
            <a:avLst/>
          </a:prstGeom>
        </p:spPr>
      </p:pic>
      <p:sp>
        <p:nvSpPr>
          <p:cNvPr id="8" name="Abgerundetes Rechteck 7"/>
          <p:cNvSpPr/>
          <p:nvPr/>
        </p:nvSpPr>
        <p:spPr>
          <a:xfrm>
            <a:off x="3186497" y="2101771"/>
            <a:ext cx="5257514" cy="439629"/>
          </a:xfrm>
          <a:prstGeom prst="roundRect">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9" name="Textfeld 8"/>
          <p:cNvSpPr txBox="1"/>
          <p:nvPr/>
        </p:nvSpPr>
        <p:spPr>
          <a:xfrm>
            <a:off x="311728" y="2101771"/>
            <a:ext cx="2848576" cy="646331"/>
          </a:xfrm>
          <a:prstGeom prst="rect">
            <a:avLst/>
          </a:prstGeom>
          <a:noFill/>
        </p:spPr>
        <p:txBody>
          <a:bodyPr wrap="square" rtlCol="0">
            <a:spAutoFit/>
          </a:bodyPr>
          <a:lstStyle/>
          <a:p>
            <a:pPr algn="r"/>
            <a:r>
              <a:rPr lang="en-CA" dirty="0" err="1" smtClean="0"/>
              <a:t>doi</a:t>
            </a:r>
            <a:r>
              <a:rPr lang="en-CA" dirty="0" smtClean="0"/>
              <a:t> as part of metadata</a:t>
            </a:r>
          </a:p>
          <a:p>
            <a:pPr algn="r"/>
            <a:r>
              <a:rPr lang="en-CA" dirty="0" smtClean="0"/>
              <a:t>F1, F3</a:t>
            </a:r>
            <a:endParaRPr lang="en-CA" dirty="0"/>
          </a:p>
        </p:txBody>
      </p:sp>
      <p:sp>
        <p:nvSpPr>
          <p:cNvPr id="10" name="Abgerundetes Rechteck 9"/>
          <p:cNvSpPr/>
          <p:nvPr/>
        </p:nvSpPr>
        <p:spPr>
          <a:xfrm>
            <a:off x="4540469" y="2736586"/>
            <a:ext cx="2503564" cy="164269"/>
          </a:xfrm>
          <a:prstGeom prst="roundRect">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2" name="Abgerundetes Rechteck 11"/>
          <p:cNvSpPr/>
          <p:nvPr/>
        </p:nvSpPr>
        <p:spPr>
          <a:xfrm>
            <a:off x="3563008" y="3979851"/>
            <a:ext cx="1399978" cy="264226"/>
          </a:xfrm>
          <a:prstGeom prst="roundRect">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4" name="Abgerundetes Rechteck 13"/>
          <p:cNvSpPr/>
          <p:nvPr/>
        </p:nvSpPr>
        <p:spPr>
          <a:xfrm>
            <a:off x="7649428" y="4743907"/>
            <a:ext cx="832419" cy="1316358"/>
          </a:xfrm>
          <a:prstGeom prst="roundRect">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6" name="Textfeld 15"/>
          <p:cNvSpPr txBox="1"/>
          <p:nvPr/>
        </p:nvSpPr>
        <p:spPr>
          <a:xfrm>
            <a:off x="423582" y="3979851"/>
            <a:ext cx="2710527" cy="923330"/>
          </a:xfrm>
          <a:prstGeom prst="rect">
            <a:avLst/>
          </a:prstGeom>
          <a:noFill/>
        </p:spPr>
        <p:txBody>
          <a:bodyPr wrap="square" rtlCol="0">
            <a:spAutoFit/>
          </a:bodyPr>
          <a:lstStyle/>
          <a:p>
            <a:pPr algn="r"/>
            <a:r>
              <a:rPr lang="en-CA" dirty="0" smtClean="0"/>
              <a:t>Metadata with specifics about survey research</a:t>
            </a:r>
          </a:p>
          <a:p>
            <a:pPr algn="r"/>
            <a:r>
              <a:rPr lang="en-CA" dirty="0" smtClean="0"/>
              <a:t>F2</a:t>
            </a:r>
            <a:endParaRPr lang="en-CA" dirty="0"/>
          </a:p>
        </p:txBody>
      </p:sp>
      <p:sp>
        <p:nvSpPr>
          <p:cNvPr id="17" name="Textfeld 16"/>
          <p:cNvSpPr txBox="1"/>
          <p:nvPr/>
        </p:nvSpPr>
        <p:spPr>
          <a:xfrm>
            <a:off x="8551879" y="1444121"/>
            <a:ext cx="2710527" cy="1200329"/>
          </a:xfrm>
          <a:prstGeom prst="rect">
            <a:avLst/>
          </a:prstGeom>
          <a:noFill/>
        </p:spPr>
        <p:txBody>
          <a:bodyPr wrap="square" rtlCol="0">
            <a:spAutoFit/>
          </a:bodyPr>
          <a:lstStyle/>
          <a:p>
            <a:r>
              <a:rPr lang="en-CA" dirty="0" smtClean="0"/>
              <a:t>OAI-PMH server allows harvesting of metadata. Website has </a:t>
            </a:r>
            <a:r>
              <a:rPr lang="en-CA" dirty="0" err="1" smtClean="0"/>
              <a:t>Solr</a:t>
            </a:r>
            <a:r>
              <a:rPr lang="en-CA" dirty="0" smtClean="0"/>
              <a:t> search.</a:t>
            </a:r>
          </a:p>
          <a:p>
            <a:pPr algn="r"/>
            <a:r>
              <a:rPr lang="en-CA" dirty="0" smtClean="0"/>
              <a:t>F4</a:t>
            </a:r>
            <a:endParaRPr lang="en-CA" dirty="0"/>
          </a:p>
        </p:txBody>
      </p:sp>
    </p:spTree>
    <p:extLst>
      <p:ext uri="{BB962C8B-B14F-4D97-AF65-F5344CB8AC3E}">
        <p14:creationId xmlns:p14="http://schemas.microsoft.com/office/powerpoint/2010/main" val="349660888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noProof="0" dirty="0" smtClean="0"/>
              <a:t>Reusable</a:t>
            </a:r>
            <a:endParaRPr lang="en-US" noProof="0" dirty="0"/>
          </a:p>
        </p:txBody>
      </p:sp>
      <p:sp>
        <p:nvSpPr>
          <p:cNvPr id="3" name="Foliennummernplatzhalter 2"/>
          <p:cNvSpPr>
            <a:spLocks noGrp="1"/>
          </p:cNvSpPr>
          <p:nvPr>
            <p:ph type="sldNum" sz="quarter" idx="12"/>
          </p:nvPr>
        </p:nvSpPr>
        <p:spPr/>
        <p:txBody>
          <a:bodyPr/>
          <a:lstStyle/>
          <a:p>
            <a:fld id="{3F77E129-5F38-437E-B6C7-A7C6630974CA}" type="slidenum">
              <a:rPr lang="de-DE" smtClean="0"/>
              <a:t>18</a:t>
            </a:fld>
            <a:endParaRPr lang="de-DE"/>
          </a:p>
        </p:txBody>
      </p:sp>
      <p:sp>
        <p:nvSpPr>
          <p:cNvPr id="4" name="Textplatzhalter 3"/>
          <p:cNvSpPr>
            <a:spLocks noGrp="1"/>
          </p:cNvSpPr>
          <p:nvPr>
            <p:ph type="body" sz="quarter" idx="13"/>
          </p:nvPr>
        </p:nvSpPr>
        <p:spPr/>
        <p:txBody>
          <a:bodyPr/>
          <a:lstStyle/>
          <a:p>
            <a:r>
              <a:rPr lang="en-US" b="1" dirty="0">
                <a:hlinkClick r:id="rId2"/>
              </a:rPr>
              <a:t>R1</a:t>
            </a:r>
            <a:r>
              <a:rPr lang="en-US" dirty="0">
                <a:hlinkClick r:id="rId2"/>
              </a:rPr>
              <a:t>. Meta(data) are richly described with a plurality of accurate and relevant attributes</a:t>
            </a:r>
            <a:endParaRPr lang="en-US" dirty="0"/>
          </a:p>
          <a:p>
            <a:r>
              <a:rPr lang="en-US" b="1" dirty="0">
                <a:hlinkClick r:id="rId3"/>
              </a:rPr>
              <a:t>R1.1</a:t>
            </a:r>
            <a:r>
              <a:rPr lang="en-US" dirty="0">
                <a:hlinkClick r:id="rId3"/>
              </a:rPr>
              <a:t>. (Meta)data are released with a clear and accessible data usage license</a:t>
            </a:r>
            <a:endParaRPr lang="en-US" dirty="0"/>
          </a:p>
          <a:p>
            <a:r>
              <a:rPr lang="en-US" b="1" dirty="0">
                <a:hlinkClick r:id="rId4"/>
              </a:rPr>
              <a:t>R1.2</a:t>
            </a:r>
            <a:r>
              <a:rPr lang="en-US" dirty="0">
                <a:hlinkClick r:id="rId4"/>
              </a:rPr>
              <a:t>. (Meta)data are associated with detailed provenance</a:t>
            </a:r>
            <a:endParaRPr lang="en-US" dirty="0"/>
          </a:p>
          <a:p>
            <a:r>
              <a:rPr lang="en-US" b="1" dirty="0">
                <a:hlinkClick r:id="rId5"/>
              </a:rPr>
              <a:t>R1.3</a:t>
            </a:r>
            <a:r>
              <a:rPr lang="en-US" dirty="0">
                <a:hlinkClick r:id="rId5"/>
              </a:rPr>
              <a:t>. (Meta)data meet domain-relevant community standards</a:t>
            </a:r>
            <a:endParaRPr lang="en-US" dirty="0">
              <a:effectLst/>
            </a:endParaRPr>
          </a:p>
        </p:txBody>
      </p:sp>
    </p:spTree>
    <p:extLst>
      <p:ext uri="{BB962C8B-B14F-4D97-AF65-F5344CB8AC3E}">
        <p14:creationId xmlns:p14="http://schemas.microsoft.com/office/powerpoint/2010/main" val="71208637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smtClean="0"/>
              <a:t>Some</a:t>
            </a:r>
            <a:r>
              <a:rPr lang="de-DE" dirty="0" smtClean="0"/>
              <a:t> </a:t>
            </a:r>
            <a:r>
              <a:rPr lang="de-DE" dirty="0" err="1" smtClean="0"/>
              <a:t>answers</a:t>
            </a:r>
            <a:r>
              <a:rPr lang="de-DE" dirty="0" smtClean="0"/>
              <a:t> </a:t>
            </a:r>
            <a:r>
              <a:rPr lang="de-DE" dirty="0" err="1" smtClean="0"/>
              <a:t>to</a:t>
            </a:r>
            <a:r>
              <a:rPr lang="de-DE" dirty="0" smtClean="0"/>
              <a:t> </a:t>
            </a:r>
            <a:r>
              <a:rPr lang="de-DE" dirty="0" err="1" smtClean="0"/>
              <a:t>reusability</a:t>
            </a:r>
            <a:endParaRPr lang="de-AT" dirty="0"/>
          </a:p>
        </p:txBody>
      </p:sp>
      <p:sp>
        <p:nvSpPr>
          <p:cNvPr id="3" name="Datumsplatzhalter 2"/>
          <p:cNvSpPr>
            <a:spLocks noGrp="1"/>
          </p:cNvSpPr>
          <p:nvPr>
            <p:ph type="dt" sz="half" idx="10"/>
          </p:nvPr>
        </p:nvSpPr>
        <p:spPr/>
        <p:txBody>
          <a:bodyPr/>
          <a:lstStyle/>
          <a:p>
            <a:fld id="{39B5BC3C-FBEF-4144-99EC-3B432690246F}" type="datetime1">
              <a:rPr lang="de-DE" smtClean="0"/>
              <a:t>30.10.2018</a:t>
            </a:fld>
            <a:endParaRPr lang="de-DE"/>
          </a:p>
        </p:txBody>
      </p:sp>
      <p:sp>
        <p:nvSpPr>
          <p:cNvPr id="4" name="Fußzeilenplatzhalter 3"/>
          <p:cNvSpPr>
            <a:spLocks noGrp="1"/>
          </p:cNvSpPr>
          <p:nvPr>
            <p:ph type="ftr" sz="quarter" idx="11"/>
          </p:nvPr>
        </p:nvSpPr>
        <p:spPr/>
        <p:txBody>
          <a:bodyPr/>
          <a:lstStyle/>
          <a:p>
            <a:r>
              <a:rPr lang="de-DE"/>
              <a:t>AUSSDA - The Austrian Social Science Data Archive</a:t>
            </a:r>
          </a:p>
        </p:txBody>
      </p:sp>
      <p:sp>
        <p:nvSpPr>
          <p:cNvPr id="5" name="Foliennummernplatzhalter 4"/>
          <p:cNvSpPr>
            <a:spLocks noGrp="1"/>
          </p:cNvSpPr>
          <p:nvPr>
            <p:ph type="sldNum" sz="quarter" idx="12"/>
          </p:nvPr>
        </p:nvSpPr>
        <p:spPr/>
        <p:txBody>
          <a:bodyPr/>
          <a:lstStyle/>
          <a:p>
            <a:fld id="{3F77E129-5F38-437E-B6C7-A7C6630974CA}" type="slidenum">
              <a:rPr lang="de-DE" smtClean="0"/>
              <a:t>19</a:t>
            </a:fld>
            <a:endParaRPr lang="de-DE"/>
          </a:p>
        </p:txBody>
      </p:sp>
      <p:pic>
        <p:nvPicPr>
          <p:cNvPr id="7" name="Grafik 6"/>
          <p:cNvPicPr>
            <a:picLocks noChangeAspect="1"/>
          </p:cNvPicPr>
          <p:nvPr/>
        </p:nvPicPr>
        <p:blipFill>
          <a:blip r:embed="rId2"/>
          <a:stretch>
            <a:fillRect/>
          </a:stretch>
        </p:blipFill>
        <p:spPr>
          <a:xfrm>
            <a:off x="3134109" y="1444121"/>
            <a:ext cx="5391576" cy="4717043"/>
          </a:xfrm>
          <a:prstGeom prst="rect">
            <a:avLst/>
          </a:prstGeom>
        </p:spPr>
      </p:pic>
      <p:sp>
        <p:nvSpPr>
          <p:cNvPr id="8" name="Abgerundetes Rechteck 7"/>
          <p:cNvSpPr/>
          <p:nvPr/>
        </p:nvSpPr>
        <p:spPr>
          <a:xfrm>
            <a:off x="3186497" y="2101771"/>
            <a:ext cx="5257514" cy="439629"/>
          </a:xfrm>
          <a:prstGeom prst="roundRect">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9" name="Textfeld 8"/>
          <p:cNvSpPr txBox="1"/>
          <p:nvPr/>
        </p:nvSpPr>
        <p:spPr>
          <a:xfrm>
            <a:off x="662152" y="2101771"/>
            <a:ext cx="2498151" cy="923330"/>
          </a:xfrm>
          <a:prstGeom prst="rect">
            <a:avLst/>
          </a:prstGeom>
          <a:noFill/>
        </p:spPr>
        <p:txBody>
          <a:bodyPr wrap="square" rtlCol="0">
            <a:spAutoFit/>
          </a:bodyPr>
          <a:lstStyle/>
          <a:p>
            <a:pPr algn="r"/>
            <a:r>
              <a:rPr lang="en-CA" dirty="0" smtClean="0"/>
              <a:t>How to cite</a:t>
            </a:r>
          </a:p>
          <a:p>
            <a:pPr algn="r"/>
            <a:r>
              <a:rPr lang="en-CA" dirty="0" smtClean="0"/>
              <a:t>&amp; methods reports </a:t>
            </a:r>
          </a:p>
          <a:p>
            <a:pPr algn="r"/>
            <a:r>
              <a:rPr lang="en-CA" dirty="0" smtClean="0"/>
              <a:t>R1.2</a:t>
            </a:r>
            <a:endParaRPr lang="en-CA" dirty="0"/>
          </a:p>
        </p:txBody>
      </p:sp>
      <p:sp>
        <p:nvSpPr>
          <p:cNvPr id="10" name="Abgerundetes Rechteck 9"/>
          <p:cNvSpPr/>
          <p:nvPr/>
        </p:nvSpPr>
        <p:spPr>
          <a:xfrm>
            <a:off x="4540469" y="2736586"/>
            <a:ext cx="2503564" cy="164269"/>
          </a:xfrm>
          <a:prstGeom prst="roundRect">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2" name="Abgerundetes Rechteck 11"/>
          <p:cNvSpPr/>
          <p:nvPr/>
        </p:nvSpPr>
        <p:spPr>
          <a:xfrm>
            <a:off x="3563008" y="3979851"/>
            <a:ext cx="1399978" cy="264226"/>
          </a:xfrm>
          <a:prstGeom prst="roundRect">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4" name="Abgerundetes Rechteck 13"/>
          <p:cNvSpPr/>
          <p:nvPr/>
        </p:nvSpPr>
        <p:spPr>
          <a:xfrm>
            <a:off x="7649428" y="4743907"/>
            <a:ext cx="832419" cy="1316358"/>
          </a:xfrm>
          <a:prstGeom prst="roundRect">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6" name="Textfeld 15"/>
          <p:cNvSpPr txBox="1"/>
          <p:nvPr/>
        </p:nvSpPr>
        <p:spPr>
          <a:xfrm>
            <a:off x="103910" y="3979851"/>
            <a:ext cx="3030200" cy="2585323"/>
          </a:xfrm>
          <a:prstGeom prst="rect">
            <a:avLst/>
          </a:prstGeom>
          <a:noFill/>
        </p:spPr>
        <p:txBody>
          <a:bodyPr wrap="square" rtlCol="0">
            <a:spAutoFit/>
          </a:bodyPr>
          <a:lstStyle/>
          <a:p>
            <a:pPr algn="r"/>
            <a:r>
              <a:rPr lang="en-CA" dirty="0" smtClean="0"/>
              <a:t>Use of CESSDA metadata model relevant to the social sciences</a:t>
            </a:r>
          </a:p>
          <a:p>
            <a:pPr algn="r"/>
            <a:r>
              <a:rPr lang="en-CA" dirty="0" smtClean="0"/>
              <a:t>R1, R1.3</a:t>
            </a:r>
          </a:p>
          <a:p>
            <a:pPr algn="r"/>
            <a:endParaRPr lang="en-CA" dirty="0" smtClean="0"/>
          </a:p>
          <a:p>
            <a:pPr algn="r"/>
            <a:r>
              <a:rPr lang="en-CA" dirty="0" smtClean="0"/>
              <a:t>License terms for all files</a:t>
            </a:r>
          </a:p>
          <a:p>
            <a:pPr algn="r"/>
            <a:r>
              <a:rPr lang="en-CA" dirty="0" smtClean="0"/>
              <a:t>Metadata marked as CC0</a:t>
            </a:r>
          </a:p>
          <a:p>
            <a:pPr algn="r"/>
            <a:r>
              <a:rPr lang="en-CA" dirty="0" smtClean="0"/>
              <a:t>R1.1</a:t>
            </a:r>
          </a:p>
          <a:p>
            <a:pPr algn="r"/>
            <a:endParaRPr lang="en-CA" dirty="0"/>
          </a:p>
        </p:txBody>
      </p:sp>
      <p:sp>
        <p:nvSpPr>
          <p:cNvPr id="18" name="Textfeld 17"/>
          <p:cNvSpPr txBox="1"/>
          <p:nvPr/>
        </p:nvSpPr>
        <p:spPr>
          <a:xfrm>
            <a:off x="8620992" y="3979851"/>
            <a:ext cx="3030200" cy="923330"/>
          </a:xfrm>
          <a:prstGeom prst="rect">
            <a:avLst/>
          </a:prstGeom>
          <a:noFill/>
        </p:spPr>
        <p:txBody>
          <a:bodyPr wrap="square" rtlCol="0">
            <a:spAutoFit/>
          </a:bodyPr>
          <a:lstStyle/>
          <a:p>
            <a:r>
              <a:rPr lang="en-CA" dirty="0" smtClean="0"/>
              <a:t>Use of controlled vocabularies in metadata</a:t>
            </a:r>
          </a:p>
          <a:p>
            <a:pPr algn="r"/>
            <a:endParaRPr lang="en-CA" dirty="0"/>
          </a:p>
        </p:txBody>
      </p:sp>
    </p:spTree>
    <p:extLst>
      <p:ext uri="{BB962C8B-B14F-4D97-AF65-F5344CB8AC3E}">
        <p14:creationId xmlns:p14="http://schemas.microsoft.com/office/powerpoint/2010/main" val="156221035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p:cNvSpPr>
            <a:spLocks noGrp="1"/>
          </p:cNvSpPr>
          <p:nvPr>
            <p:ph type="title"/>
          </p:nvPr>
        </p:nvSpPr>
        <p:spPr/>
        <p:txBody>
          <a:bodyPr/>
          <a:lstStyle/>
          <a:p>
            <a:r>
              <a:rPr lang="de-DE" dirty="0" smtClean="0"/>
              <a:t>Outline</a:t>
            </a:r>
            <a:endParaRPr lang="de-AT" dirty="0"/>
          </a:p>
        </p:txBody>
      </p:sp>
      <p:sp>
        <p:nvSpPr>
          <p:cNvPr id="7" name="Textplatzhalter 6"/>
          <p:cNvSpPr>
            <a:spLocks noGrp="1"/>
          </p:cNvSpPr>
          <p:nvPr>
            <p:ph type="body" sz="quarter" idx="13"/>
          </p:nvPr>
        </p:nvSpPr>
        <p:spPr/>
        <p:txBody>
          <a:bodyPr/>
          <a:lstStyle/>
          <a:p>
            <a:r>
              <a:rPr lang="de-DE" dirty="0" err="1" smtClean="0"/>
              <a:t>How</a:t>
            </a:r>
            <a:r>
              <a:rPr lang="de-DE" dirty="0" smtClean="0"/>
              <a:t> </a:t>
            </a:r>
            <a:r>
              <a:rPr lang="de-DE" dirty="0" err="1" smtClean="0"/>
              <a:t>does</a:t>
            </a:r>
            <a:r>
              <a:rPr lang="de-DE" dirty="0" smtClean="0"/>
              <a:t> the </a:t>
            </a:r>
            <a:r>
              <a:rPr lang="de-DE" dirty="0" err="1" smtClean="0"/>
              <a:t>work</a:t>
            </a:r>
            <a:r>
              <a:rPr lang="de-DE" dirty="0" smtClean="0"/>
              <a:t> </a:t>
            </a:r>
            <a:r>
              <a:rPr lang="de-DE" dirty="0" err="1" smtClean="0"/>
              <a:t>of</a:t>
            </a:r>
            <a:r>
              <a:rPr lang="de-DE" dirty="0" smtClean="0"/>
              <a:t> a national </a:t>
            </a:r>
            <a:r>
              <a:rPr lang="de-DE" dirty="0" err="1" smtClean="0"/>
              <a:t>service</a:t>
            </a:r>
            <a:r>
              <a:rPr lang="de-DE" dirty="0" smtClean="0"/>
              <a:t> </a:t>
            </a:r>
            <a:r>
              <a:rPr lang="de-DE" dirty="0" err="1" smtClean="0"/>
              <a:t>provider</a:t>
            </a:r>
            <a:r>
              <a:rPr lang="de-DE" dirty="0" smtClean="0"/>
              <a:t> fit in EOSC?</a:t>
            </a:r>
          </a:p>
          <a:p>
            <a:r>
              <a:rPr lang="de-DE" dirty="0" smtClean="0"/>
              <a:t>Data Culture: </a:t>
            </a:r>
            <a:r>
              <a:rPr lang="de-DE" dirty="0" err="1" smtClean="0"/>
              <a:t>Our</a:t>
            </a:r>
            <a:r>
              <a:rPr lang="de-DE" dirty="0" smtClean="0"/>
              <a:t> </a:t>
            </a:r>
            <a:r>
              <a:rPr lang="de-DE" dirty="0" err="1" smtClean="0"/>
              <a:t>approaches</a:t>
            </a:r>
            <a:r>
              <a:rPr lang="de-DE" dirty="0" smtClean="0"/>
              <a:t> </a:t>
            </a:r>
            <a:r>
              <a:rPr lang="de-DE" dirty="0" err="1" smtClean="0"/>
              <a:t>to</a:t>
            </a:r>
            <a:r>
              <a:rPr lang="de-DE" dirty="0" smtClean="0"/>
              <a:t> </a:t>
            </a:r>
            <a:r>
              <a:rPr lang="de-DE" dirty="0" err="1" smtClean="0"/>
              <a:t>openness</a:t>
            </a:r>
            <a:endParaRPr lang="de-DE" dirty="0" smtClean="0"/>
          </a:p>
          <a:p>
            <a:r>
              <a:rPr lang="de-DE" dirty="0" smtClean="0"/>
              <a:t>FAIR Data: </a:t>
            </a:r>
            <a:r>
              <a:rPr lang="de-DE" dirty="0" err="1" smtClean="0"/>
              <a:t>Turning</a:t>
            </a:r>
            <a:r>
              <a:rPr lang="de-DE" dirty="0" smtClean="0"/>
              <a:t> </a:t>
            </a:r>
            <a:r>
              <a:rPr lang="de-DE" dirty="0" err="1" smtClean="0"/>
              <a:t>principles</a:t>
            </a:r>
            <a:r>
              <a:rPr lang="de-DE" dirty="0" smtClean="0"/>
              <a:t> </a:t>
            </a:r>
            <a:r>
              <a:rPr lang="de-DE" dirty="0" err="1" smtClean="0"/>
              <a:t>into</a:t>
            </a:r>
            <a:r>
              <a:rPr lang="de-DE" dirty="0" smtClean="0"/>
              <a:t> </a:t>
            </a:r>
            <a:r>
              <a:rPr lang="de-DE" dirty="0" err="1" smtClean="0"/>
              <a:t>practice</a:t>
            </a:r>
            <a:endParaRPr lang="de-DE" dirty="0" smtClean="0"/>
          </a:p>
          <a:p>
            <a:endParaRPr lang="de-AT" dirty="0"/>
          </a:p>
        </p:txBody>
      </p:sp>
    </p:spTree>
    <p:extLst>
      <p:ext uri="{BB962C8B-B14F-4D97-AF65-F5344CB8AC3E}">
        <p14:creationId xmlns:p14="http://schemas.microsoft.com/office/powerpoint/2010/main" val="143160306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uppieren 8"/>
          <p:cNvGrpSpPr/>
          <p:nvPr/>
        </p:nvGrpSpPr>
        <p:grpSpPr>
          <a:xfrm>
            <a:off x="745900" y="758297"/>
            <a:ext cx="10829737" cy="5337997"/>
            <a:chOff x="745900" y="758297"/>
            <a:chExt cx="10829737" cy="5337997"/>
          </a:xfrm>
        </p:grpSpPr>
        <p:sp>
          <p:nvSpPr>
            <p:cNvPr id="10" name="Abgerundetes Rechteck 9"/>
            <p:cNvSpPr/>
            <p:nvPr/>
          </p:nvSpPr>
          <p:spPr>
            <a:xfrm>
              <a:off x="1569226" y="2232757"/>
              <a:ext cx="1223830" cy="979681"/>
            </a:xfrm>
            <a:prstGeom prst="round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err="1" smtClean="0">
                <a:solidFill>
                  <a:schemeClr val="tx1"/>
                </a:solidFill>
              </a:endParaRPr>
            </a:p>
          </p:txBody>
        </p:sp>
        <p:grpSp>
          <p:nvGrpSpPr>
            <p:cNvPr id="11" name="Gruppieren 10"/>
            <p:cNvGrpSpPr/>
            <p:nvPr/>
          </p:nvGrpSpPr>
          <p:grpSpPr>
            <a:xfrm>
              <a:off x="745900" y="758297"/>
              <a:ext cx="10829737" cy="5337997"/>
              <a:chOff x="591845" y="439472"/>
              <a:chExt cx="10981438" cy="5985477"/>
            </a:xfrm>
          </p:grpSpPr>
          <p:grpSp>
            <p:nvGrpSpPr>
              <p:cNvPr id="12" name="Gruppieren 11"/>
              <p:cNvGrpSpPr/>
              <p:nvPr/>
            </p:nvGrpSpPr>
            <p:grpSpPr>
              <a:xfrm>
                <a:off x="3499881" y="439472"/>
                <a:ext cx="2098766" cy="1903156"/>
                <a:chOff x="766355" y="3551603"/>
                <a:chExt cx="2098766" cy="1903156"/>
              </a:xfrm>
            </p:grpSpPr>
            <p:sp>
              <p:nvSpPr>
                <p:cNvPr id="96" name="Abgerundetes Rechteck 95"/>
                <p:cNvSpPr/>
                <p:nvPr/>
              </p:nvSpPr>
              <p:spPr>
                <a:xfrm>
                  <a:off x="1679896" y="3763647"/>
                  <a:ext cx="1159256" cy="1691112"/>
                </a:xfrm>
                <a:prstGeom prst="round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err="1" smtClean="0">
                    <a:solidFill>
                      <a:schemeClr val="bg1">
                        <a:lumMod val="65000"/>
                      </a:schemeClr>
                    </a:solidFill>
                  </a:endParaRPr>
                </a:p>
              </p:txBody>
            </p:sp>
            <p:grpSp>
              <p:nvGrpSpPr>
                <p:cNvPr id="97" name="Gruppieren 96"/>
                <p:cNvGrpSpPr/>
                <p:nvPr/>
              </p:nvGrpSpPr>
              <p:grpSpPr>
                <a:xfrm>
                  <a:off x="766355" y="3817159"/>
                  <a:ext cx="1010193" cy="870857"/>
                  <a:chOff x="1654629" y="1619794"/>
                  <a:chExt cx="1010193" cy="870857"/>
                </a:xfrm>
              </p:grpSpPr>
              <p:sp>
                <p:nvSpPr>
                  <p:cNvPr id="100" name="Abgerundetes Rechteck 99"/>
                  <p:cNvSpPr/>
                  <p:nvPr/>
                </p:nvSpPr>
                <p:spPr>
                  <a:xfrm>
                    <a:off x="1654629" y="1619794"/>
                    <a:ext cx="1010193" cy="870857"/>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err="1" smtClean="0">
                      <a:solidFill>
                        <a:schemeClr val="tx1"/>
                      </a:solidFill>
                    </a:endParaRPr>
                  </a:p>
                </p:txBody>
              </p:sp>
              <p:sp>
                <p:nvSpPr>
                  <p:cNvPr id="101" name="Textfeld 100"/>
                  <p:cNvSpPr txBox="1"/>
                  <p:nvPr/>
                </p:nvSpPr>
                <p:spPr>
                  <a:xfrm>
                    <a:off x="1751280" y="1840676"/>
                    <a:ext cx="816889" cy="430887"/>
                  </a:xfrm>
                  <a:prstGeom prst="rect">
                    <a:avLst/>
                  </a:prstGeom>
                  <a:noFill/>
                </p:spPr>
                <p:txBody>
                  <a:bodyPr wrap="square" rtlCol="0">
                    <a:spAutoFit/>
                  </a:bodyPr>
                  <a:lstStyle/>
                  <a:p>
                    <a:pPr algn="ctr"/>
                    <a:r>
                      <a:rPr lang="de-AT" sz="1100" b="1" dirty="0" smtClean="0">
                        <a:solidFill>
                          <a:schemeClr val="bg1"/>
                        </a:solidFill>
                      </a:rPr>
                      <a:t>Project Start-up</a:t>
                    </a:r>
                    <a:endParaRPr lang="de-AT" sz="1100" b="1" dirty="0">
                      <a:solidFill>
                        <a:schemeClr val="bg1"/>
                      </a:solidFill>
                    </a:endParaRPr>
                  </a:p>
                </p:txBody>
              </p:sp>
            </p:grpSp>
            <p:sp>
              <p:nvSpPr>
                <p:cNvPr id="98" name="Textfeld 97"/>
                <p:cNvSpPr txBox="1"/>
                <p:nvPr/>
              </p:nvSpPr>
              <p:spPr>
                <a:xfrm>
                  <a:off x="1776548" y="3798236"/>
                  <a:ext cx="1088573" cy="1656523"/>
                </a:xfrm>
                <a:prstGeom prst="rect">
                  <a:avLst/>
                </a:prstGeom>
                <a:noFill/>
              </p:spPr>
              <p:txBody>
                <a:bodyPr wrap="square" rtlCol="0">
                  <a:spAutoFit/>
                </a:bodyPr>
                <a:lstStyle/>
                <a:p>
                  <a:pPr marL="88900" indent="-88900"/>
                  <a:r>
                    <a:rPr lang="de-AT" sz="900" b="1" dirty="0" smtClean="0">
                      <a:solidFill>
                        <a:schemeClr val="tx1">
                          <a:lumMod val="75000"/>
                          <a:lumOff val="25000"/>
                        </a:schemeClr>
                      </a:solidFill>
                    </a:rPr>
                    <a:t>&gt; </a:t>
                  </a:r>
                  <a:r>
                    <a:rPr lang="en-US" sz="900" b="1" dirty="0" smtClean="0">
                      <a:solidFill>
                        <a:schemeClr val="tx1">
                          <a:lumMod val="75000"/>
                          <a:lumOff val="25000"/>
                        </a:schemeClr>
                      </a:solidFill>
                    </a:rPr>
                    <a:t>decisions about documentation</a:t>
                  </a:r>
                </a:p>
                <a:p>
                  <a:pPr marL="88900" indent="-88900"/>
                  <a:r>
                    <a:rPr lang="de-AT" sz="900" b="1" dirty="0" smtClean="0">
                      <a:solidFill>
                        <a:schemeClr val="tx1">
                          <a:lumMod val="75000"/>
                          <a:lumOff val="25000"/>
                        </a:schemeClr>
                      </a:solidFill>
                    </a:rPr>
                    <a:t>&gt; </a:t>
                  </a:r>
                  <a:r>
                    <a:rPr lang="en-US" sz="900" b="1" dirty="0">
                      <a:solidFill>
                        <a:schemeClr val="tx1">
                          <a:lumMod val="75000"/>
                          <a:lumOff val="25000"/>
                        </a:schemeClr>
                      </a:solidFill>
                    </a:rPr>
                    <a:t>informed consent </a:t>
                  </a:r>
                  <a:r>
                    <a:rPr lang="en-US" sz="900" b="1" dirty="0" smtClean="0">
                      <a:solidFill>
                        <a:schemeClr val="tx1">
                          <a:lumMod val="75000"/>
                          <a:lumOff val="25000"/>
                        </a:schemeClr>
                      </a:solidFill>
                    </a:rPr>
                    <a:t>(template</a:t>
                  </a:r>
                  <a:r>
                    <a:rPr lang="en-US" sz="900" b="1" dirty="0">
                      <a:solidFill>
                        <a:schemeClr val="tx1">
                          <a:lumMod val="75000"/>
                          <a:lumOff val="25000"/>
                        </a:schemeClr>
                      </a:solidFill>
                    </a:rPr>
                    <a:t>, </a:t>
                  </a:r>
                  <a:r>
                    <a:rPr lang="en-US" sz="900" b="1" dirty="0" smtClean="0">
                      <a:solidFill>
                        <a:schemeClr val="tx1">
                          <a:lumMod val="75000"/>
                          <a:lumOff val="25000"/>
                        </a:schemeClr>
                      </a:solidFill>
                    </a:rPr>
                    <a:t> digital </a:t>
                  </a:r>
                  <a:r>
                    <a:rPr lang="en-US" sz="900" b="1" dirty="0">
                      <a:solidFill>
                        <a:schemeClr val="tx1">
                          <a:lumMod val="75000"/>
                          <a:lumOff val="25000"/>
                        </a:schemeClr>
                      </a:solidFill>
                    </a:rPr>
                    <a:t>rights </a:t>
                  </a:r>
                  <a:r>
                    <a:rPr lang="en-US" sz="900" b="1" dirty="0" smtClean="0">
                      <a:solidFill>
                        <a:schemeClr val="tx1">
                          <a:lumMod val="75000"/>
                          <a:lumOff val="25000"/>
                        </a:schemeClr>
                      </a:solidFill>
                    </a:rPr>
                    <a:t>management, licenses </a:t>
                  </a:r>
                  <a:r>
                    <a:rPr lang="en-US" sz="900" b="1" dirty="0">
                      <a:solidFill>
                        <a:schemeClr val="tx1">
                          <a:lumMod val="75000"/>
                          <a:lumOff val="25000"/>
                        </a:schemeClr>
                      </a:solidFill>
                    </a:rPr>
                    <a:t>for data </a:t>
                  </a:r>
                  <a:r>
                    <a:rPr lang="en-US" sz="900" b="1" dirty="0" smtClean="0">
                      <a:solidFill>
                        <a:schemeClr val="tx1">
                          <a:lumMod val="75000"/>
                          <a:lumOff val="25000"/>
                        </a:schemeClr>
                      </a:solidFill>
                    </a:rPr>
                    <a:t>use)</a:t>
                  </a:r>
                  <a:endParaRPr lang="de-AT" sz="900" b="1" dirty="0">
                    <a:solidFill>
                      <a:schemeClr val="tx1">
                        <a:lumMod val="75000"/>
                        <a:lumOff val="25000"/>
                      </a:schemeClr>
                    </a:solidFill>
                  </a:endParaRPr>
                </a:p>
              </p:txBody>
            </p:sp>
            <p:sp>
              <p:nvSpPr>
                <p:cNvPr id="99" name="Textfeld 98"/>
                <p:cNvSpPr txBox="1"/>
                <p:nvPr/>
              </p:nvSpPr>
              <p:spPr>
                <a:xfrm>
                  <a:off x="819623" y="3551603"/>
                  <a:ext cx="1010193" cy="345109"/>
                </a:xfrm>
                <a:prstGeom prst="rect">
                  <a:avLst/>
                </a:prstGeom>
                <a:noFill/>
              </p:spPr>
              <p:txBody>
                <a:bodyPr wrap="square" rtlCol="0">
                  <a:spAutoFit/>
                </a:bodyPr>
                <a:lstStyle/>
                <a:p>
                  <a:r>
                    <a:rPr lang="de-AT" sz="1400" b="1" dirty="0" smtClean="0">
                      <a:solidFill>
                        <a:schemeClr val="accent1">
                          <a:lumMod val="75000"/>
                        </a:schemeClr>
                      </a:solidFill>
                    </a:rPr>
                    <a:t>Phase 2</a:t>
                  </a:r>
                  <a:endParaRPr lang="de-AT" sz="1400" b="1" dirty="0">
                    <a:solidFill>
                      <a:schemeClr val="accent1">
                        <a:lumMod val="75000"/>
                      </a:schemeClr>
                    </a:solidFill>
                  </a:endParaRPr>
                </a:p>
              </p:txBody>
            </p:sp>
          </p:grpSp>
          <p:grpSp>
            <p:nvGrpSpPr>
              <p:cNvPr id="13" name="Gruppieren 12"/>
              <p:cNvGrpSpPr/>
              <p:nvPr/>
            </p:nvGrpSpPr>
            <p:grpSpPr>
              <a:xfrm>
                <a:off x="7041813" y="439472"/>
                <a:ext cx="2129243" cy="1136413"/>
                <a:chOff x="766355" y="3551603"/>
                <a:chExt cx="2129243" cy="1136413"/>
              </a:xfrm>
            </p:grpSpPr>
            <p:sp>
              <p:nvSpPr>
                <p:cNvPr id="90" name="Abgerundetes Rechteck 89"/>
                <p:cNvSpPr/>
                <p:nvPr/>
              </p:nvSpPr>
              <p:spPr>
                <a:xfrm>
                  <a:off x="1700346" y="3768976"/>
                  <a:ext cx="1195252" cy="919040"/>
                </a:xfrm>
                <a:prstGeom prst="round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err="1" smtClean="0">
                    <a:solidFill>
                      <a:schemeClr val="tx1"/>
                    </a:solidFill>
                  </a:endParaRPr>
                </a:p>
              </p:txBody>
            </p:sp>
            <p:grpSp>
              <p:nvGrpSpPr>
                <p:cNvPr id="91" name="Gruppieren 90"/>
                <p:cNvGrpSpPr/>
                <p:nvPr/>
              </p:nvGrpSpPr>
              <p:grpSpPr>
                <a:xfrm>
                  <a:off x="766355" y="3817159"/>
                  <a:ext cx="1010193" cy="870857"/>
                  <a:chOff x="1654629" y="1619794"/>
                  <a:chExt cx="1010193" cy="870857"/>
                </a:xfrm>
              </p:grpSpPr>
              <p:sp>
                <p:nvSpPr>
                  <p:cNvPr id="94" name="Abgerundetes Rechteck 93"/>
                  <p:cNvSpPr/>
                  <p:nvPr/>
                </p:nvSpPr>
                <p:spPr>
                  <a:xfrm>
                    <a:off x="1654629" y="1619794"/>
                    <a:ext cx="1010193" cy="870857"/>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err="1" smtClean="0">
                      <a:solidFill>
                        <a:schemeClr val="tx1"/>
                      </a:solidFill>
                    </a:endParaRPr>
                  </a:p>
                </p:txBody>
              </p:sp>
              <p:sp>
                <p:nvSpPr>
                  <p:cNvPr id="95" name="Textfeld 94"/>
                  <p:cNvSpPr txBox="1"/>
                  <p:nvPr/>
                </p:nvSpPr>
                <p:spPr>
                  <a:xfrm>
                    <a:off x="1730829" y="1622391"/>
                    <a:ext cx="857792" cy="769441"/>
                  </a:xfrm>
                  <a:prstGeom prst="rect">
                    <a:avLst/>
                  </a:prstGeom>
                  <a:noFill/>
                </p:spPr>
                <p:txBody>
                  <a:bodyPr wrap="square" rtlCol="0">
                    <a:spAutoFit/>
                  </a:bodyPr>
                  <a:lstStyle/>
                  <a:p>
                    <a:pPr algn="ctr"/>
                    <a:r>
                      <a:rPr lang="de-AT" sz="1100" b="1" dirty="0" smtClean="0">
                        <a:solidFill>
                          <a:schemeClr val="bg1"/>
                        </a:solidFill>
                      </a:rPr>
                      <a:t>Data Collection </a:t>
                    </a:r>
                    <a:r>
                      <a:rPr lang="de-AT" sz="1100" b="1" dirty="0" err="1" smtClean="0">
                        <a:solidFill>
                          <a:schemeClr val="bg1"/>
                        </a:solidFill>
                      </a:rPr>
                      <a:t>and</a:t>
                    </a:r>
                    <a:r>
                      <a:rPr lang="de-AT" sz="1100" b="1" dirty="0" smtClean="0">
                        <a:solidFill>
                          <a:schemeClr val="bg1"/>
                        </a:solidFill>
                      </a:rPr>
                      <a:t> File </a:t>
                    </a:r>
                    <a:r>
                      <a:rPr lang="de-AT" sz="1100" b="1" dirty="0" err="1" smtClean="0">
                        <a:solidFill>
                          <a:schemeClr val="bg1"/>
                        </a:solidFill>
                      </a:rPr>
                      <a:t>Creation</a:t>
                    </a:r>
                    <a:endParaRPr lang="de-AT" sz="1100" b="1" dirty="0">
                      <a:solidFill>
                        <a:schemeClr val="bg1"/>
                      </a:solidFill>
                    </a:endParaRPr>
                  </a:p>
                </p:txBody>
              </p:sp>
            </p:grpSp>
            <p:sp>
              <p:nvSpPr>
                <p:cNvPr id="92" name="Textfeld 91"/>
                <p:cNvSpPr txBox="1"/>
                <p:nvPr/>
              </p:nvSpPr>
              <p:spPr>
                <a:xfrm>
                  <a:off x="1776548" y="3790921"/>
                  <a:ext cx="1088573" cy="880027"/>
                </a:xfrm>
                <a:prstGeom prst="rect">
                  <a:avLst/>
                </a:prstGeom>
                <a:noFill/>
              </p:spPr>
              <p:txBody>
                <a:bodyPr wrap="square" rtlCol="0">
                  <a:spAutoFit/>
                </a:bodyPr>
                <a:lstStyle/>
                <a:p>
                  <a:pPr marL="88900" indent="-88900"/>
                  <a:r>
                    <a:rPr lang="de-AT" sz="900" b="1" dirty="0" smtClean="0">
                      <a:solidFill>
                        <a:schemeClr val="tx1">
                          <a:lumMod val="75000"/>
                          <a:lumOff val="25000"/>
                        </a:schemeClr>
                      </a:solidFill>
                    </a:rPr>
                    <a:t>&gt; </a:t>
                  </a:r>
                  <a:r>
                    <a:rPr lang="de-AT" sz="900" b="1" dirty="0" err="1" smtClean="0">
                      <a:solidFill>
                        <a:schemeClr val="tx1">
                          <a:lumMod val="75000"/>
                          <a:lumOff val="25000"/>
                        </a:schemeClr>
                      </a:solidFill>
                    </a:rPr>
                    <a:t>best</a:t>
                  </a:r>
                  <a:r>
                    <a:rPr lang="de-AT" sz="900" b="1" dirty="0" smtClean="0">
                      <a:solidFill>
                        <a:schemeClr val="tx1">
                          <a:lumMod val="75000"/>
                          <a:lumOff val="25000"/>
                        </a:schemeClr>
                      </a:solidFill>
                    </a:rPr>
                    <a:t> </a:t>
                  </a:r>
                  <a:r>
                    <a:rPr lang="de-AT" sz="900" b="1" dirty="0" err="1" smtClean="0">
                      <a:solidFill>
                        <a:schemeClr val="tx1">
                          <a:lumMod val="75000"/>
                          <a:lumOff val="25000"/>
                        </a:schemeClr>
                      </a:solidFill>
                    </a:rPr>
                    <a:t>practice</a:t>
                  </a:r>
                  <a:r>
                    <a:rPr lang="de-AT" sz="900" b="1" dirty="0" smtClean="0">
                      <a:solidFill>
                        <a:schemeClr val="tx1">
                          <a:lumMod val="75000"/>
                          <a:lumOff val="25000"/>
                        </a:schemeClr>
                      </a:solidFill>
                    </a:rPr>
                    <a:t> </a:t>
                  </a:r>
                  <a:endParaRPr lang="de-AT" sz="900" b="1" dirty="0">
                    <a:solidFill>
                      <a:schemeClr val="tx1">
                        <a:lumMod val="75000"/>
                        <a:lumOff val="25000"/>
                      </a:schemeClr>
                    </a:solidFill>
                  </a:endParaRPr>
                </a:p>
                <a:p>
                  <a:pPr marL="88900" indent="-88900"/>
                  <a:r>
                    <a:rPr lang="de-AT" sz="900" b="1" dirty="0" smtClean="0">
                      <a:solidFill>
                        <a:schemeClr val="tx1">
                          <a:lumMod val="75000"/>
                          <a:lumOff val="25000"/>
                        </a:schemeClr>
                      </a:solidFill>
                    </a:rPr>
                    <a:t>&gt; </a:t>
                  </a:r>
                  <a:r>
                    <a:rPr lang="de-AT" sz="900" b="1" dirty="0" err="1" smtClean="0">
                      <a:solidFill>
                        <a:schemeClr val="tx1">
                          <a:lumMod val="75000"/>
                          <a:lumOff val="25000"/>
                        </a:schemeClr>
                      </a:solidFill>
                    </a:rPr>
                    <a:t>tutorials</a:t>
                  </a:r>
                  <a:r>
                    <a:rPr lang="de-AT" sz="900" b="1" dirty="0" smtClean="0">
                      <a:solidFill>
                        <a:schemeClr val="tx1">
                          <a:lumMod val="75000"/>
                          <a:lumOff val="25000"/>
                        </a:schemeClr>
                      </a:solidFill>
                    </a:rPr>
                    <a:t>, </a:t>
                  </a:r>
                  <a:r>
                    <a:rPr lang="de-AT" sz="900" b="1" dirty="0" err="1" smtClean="0">
                      <a:solidFill>
                        <a:schemeClr val="tx1">
                          <a:lumMod val="75000"/>
                          <a:lumOff val="25000"/>
                        </a:schemeClr>
                      </a:solidFill>
                    </a:rPr>
                    <a:t>trainings</a:t>
                  </a:r>
                  <a:endParaRPr lang="de-AT" sz="900" b="1" dirty="0" smtClean="0">
                    <a:solidFill>
                      <a:schemeClr val="tx1">
                        <a:lumMod val="75000"/>
                        <a:lumOff val="25000"/>
                      </a:schemeClr>
                    </a:solidFill>
                  </a:endParaRPr>
                </a:p>
                <a:p>
                  <a:pPr marL="88900" indent="-88900"/>
                  <a:r>
                    <a:rPr lang="de-AT" sz="900" b="1" dirty="0" smtClean="0">
                      <a:solidFill>
                        <a:schemeClr val="tx1">
                          <a:lumMod val="75000"/>
                          <a:lumOff val="25000"/>
                        </a:schemeClr>
                      </a:solidFill>
                    </a:rPr>
                    <a:t>&gt; </a:t>
                  </a:r>
                  <a:r>
                    <a:rPr lang="de-AT" sz="900" b="1" dirty="0" err="1" smtClean="0">
                      <a:solidFill>
                        <a:schemeClr val="tx1">
                          <a:lumMod val="75000"/>
                          <a:lumOff val="25000"/>
                        </a:schemeClr>
                      </a:solidFill>
                    </a:rPr>
                    <a:t>quality</a:t>
                  </a:r>
                  <a:r>
                    <a:rPr lang="de-AT" sz="900" b="1" dirty="0" smtClean="0">
                      <a:solidFill>
                        <a:schemeClr val="tx1">
                          <a:lumMod val="75000"/>
                          <a:lumOff val="25000"/>
                        </a:schemeClr>
                      </a:solidFill>
                    </a:rPr>
                    <a:t> </a:t>
                  </a:r>
                  <a:r>
                    <a:rPr lang="de-AT" sz="900" b="1" dirty="0" err="1" smtClean="0">
                      <a:solidFill>
                        <a:schemeClr val="tx1">
                          <a:lumMod val="75000"/>
                          <a:lumOff val="25000"/>
                        </a:schemeClr>
                      </a:solidFill>
                    </a:rPr>
                    <a:t>controls</a:t>
                  </a:r>
                  <a:endParaRPr lang="de-AT" sz="900" b="1" dirty="0" smtClean="0">
                    <a:solidFill>
                      <a:schemeClr val="tx1">
                        <a:lumMod val="75000"/>
                        <a:lumOff val="25000"/>
                      </a:schemeClr>
                    </a:solidFill>
                  </a:endParaRPr>
                </a:p>
                <a:p>
                  <a:pPr marL="88900" indent="-88900"/>
                  <a:r>
                    <a:rPr lang="de-AT" sz="900" b="1" dirty="0" smtClean="0">
                      <a:solidFill>
                        <a:schemeClr val="tx1">
                          <a:lumMod val="75000"/>
                          <a:lumOff val="25000"/>
                        </a:schemeClr>
                      </a:solidFill>
                    </a:rPr>
                    <a:t>&gt; DDI </a:t>
                  </a:r>
                  <a:r>
                    <a:rPr lang="de-AT" sz="900" b="1" dirty="0" err="1" smtClean="0">
                      <a:solidFill>
                        <a:schemeClr val="tx1">
                          <a:lumMod val="75000"/>
                          <a:lumOff val="25000"/>
                        </a:schemeClr>
                      </a:solidFill>
                    </a:rPr>
                    <a:t>standard</a:t>
                  </a:r>
                  <a:endParaRPr lang="de-AT" sz="900" b="1" dirty="0">
                    <a:solidFill>
                      <a:schemeClr val="tx1">
                        <a:lumMod val="75000"/>
                        <a:lumOff val="25000"/>
                      </a:schemeClr>
                    </a:solidFill>
                  </a:endParaRPr>
                </a:p>
              </p:txBody>
            </p:sp>
            <p:sp>
              <p:nvSpPr>
                <p:cNvPr id="93" name="Textfeld 92"/>
                <p:cNvSpPr txBox="1"/>
                <p:nvPr/>
              </p:nvSpPr>
              <p:spPr>
                <a:xfrm>
                  <a:off x="819623" y="3551603"/>
                  <a:ext cx="1010193" cy="345109"/>
                </a:xfrm>
                <a:prstGeom prst="rect">
                  <a:avLst/>
                </a:prstGeom>
                <a:noFill/>
              </p:spPr>
              <p:txBody>
                <a:bodyPr wrap="square" rtlCol="0">
                  <a:spAutoFit/>
                </a:bodyPr>
                <a:lstStyle/>
                <a:p>
                  <a:r>
                    <a:rPr lang="de-AT" sz="1400" b="1" dirty="0" smtClean="0">
                      <a:solidFill>
                        <a:schemeClr val="accent1">
                          <a:lumMod val="75000"/>
                        </a:schemeClr>
                      </a:solidFill>
                    </a:rPr>
                    <a:t>Phase 3</a:t>
                  </a:r>
                  <a:endParaRPr lang="de-AT" sz="1400" b="1" dirty="0">
                    <a:solidFill>
                      <a:schemeClr val="accent1">
                        <a:lumMod val="75000"/>
                      </a:schemeClr>
                    </a:solidFill>
                  </a:endParaRPr>
                </a:p>
              </p:txBody>
            </p:sp>
          </p:grpSp>
          <p:sp>
            <p:nvSpPr>
              <p:cNvPr id="14" name="Freihandform 13"/>
              <p:cNvSpPr/>
              <p:nvPr/>
            </p:nvSpPr>
            <p:spPr>
              <a:xfrm rot="5043774">
                <a:off x="5721861" y="1404514"/>
                <a:ext cx="467299" cy="390449"/>
              </a:xfrm>
              <a:custGeom>
                <a:avLst/>
                <a:gdLst>
                  <a:gd name="connsiteX0" fmla="*/ 0 w 724204"/>
                  <a:gd name="connsiteY0" fmla="*/ 665684 h 665684"/>
                  <a:gd name="connsiteX1" fmla="*/ 138988 w 724204"/>
                  <a:gd name="connsiteY1" fmla="*/ 175565 h 665684"/>
                  <a:gd name="connsiteX2" fmla="*/ 724204 w 724204"/>
                  <a:gd name="connsiteY2" fmla="*/ 0 h 665684"/>
                </a:gdLst>
                <a:ahLst/>
                <a:cxnLst>
                  <a:cxn ang="0">
                    <a:pos x="connsiteX0" y="connsiteY0"/>
                  </a:cxn>
                  <a:cxn ang="0">
                    <a:pos x="connsiteX1" y="connsiteY1"/>
                  </a:cxn>
                  <a:cxn ang="0">
                    <a:pos x="connsiteX2" y="connsiteY2"/>
                  </a:cxn>
                </a:cxnLst>
                <a:rect l="l" t="t" r="r" b="b"/>
                <a:pathLst>
                  <a:path w="724204" h="665684">
                    <a:moveTo>
                      <a:pt x="0" y="665684"/>
                    </a:moveTo>
                    <a:cubicBezTo>
                      <a:pt x="9143" y="476098"/>
                      <a:pt x="18287" y="286512"/>
                      <a:pt x="138988" y="175565"/>
                    </a:cubicBezTo>
                    <a:cubicBezTo>
                      <a:pt x="259689" y="64618"/>
                      <a:pt x="491946" y="32309"/>
                      <a:pt x="724204" y="0"/>
                    </a:cubicBezTo>
                  </a:path>
                </a:pathLst>
              </a:custGeom>
              <a:ln w="19050">
                <a:solidFill>
                  <a:schemeClr val="accent1">
                    <a:lumMod val="75000"/>
                  </a:schemeClr>
                </a:solidFill>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AT"/>
              </a:p>
            </p:txBody>
          </p:sp>
          <p:cxnSp>
            <p:nvCxnSpPr>
              <p:cNvPr id="15" name="Gerade Verbindung mit Pfeil 14"/>
              <p:cNvCxnSpPr/>
              <p:nvPr/>
            </p:nvCxnSpPr>
            <p:spPr>
              <a:xfrm>
                <a:off x="5752595" y="972922"/>
                <a:ext cx="899770" cy="0"/>
              </a:xfrm>
              <a:prstGeom prst="straightConnector1">
                <a:avLst/>
              </a:prstGeom>
              <a:ln w="19050">
                <a:solidFill>
                  <a:schemeClr val="accent1">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6" name="Gerade Verbindung mit Pfeil 15"/>
              <p:cNvCxnSpPr/>
              <p:nvPr/>
            </p:nvCxnSpPr>
            <p:spPr>
              <a:xfrm>
                <a:off x="5763121" y="1154582"/>
                <a:ext cx="899770" cy="0"/>
              </a:xfrm>
              <a:prstGeom prst="straightConnector1">
                <a:avLst/>
              </a:prstGeom>
              <a:ln w="19050">
                <a:solidFill>
                  <a:schemeClr val="accent3">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sp>
            <p:nvSpPr>
              <p:cNvPr id="17" name="Freihandform 16"/>
              <p:cNvSpPr/>
              <p:nvPr/>
            </p:nvSpPr>
            <p:spPr>
              <a:xfrm rot="20931687">
                <a:off x="6239991" y="1382202"/>
                <a:ext cx="467299" cy="390449"/>
              </a:xfrm>
              <a:custGeom>
                <a:avLst/>
                <a:gdLst>
                  <a:gd name="connsiteX0" fmla="*/ 0 w 724204"/>
                  <a:gd name="connsiteY0" fmla="*/ 665684 h 665684"/>
                  <a:gd name="connsiteX1" fmla="*/ 138988 w 724204"/>
                  <a:gd name="connsiteY1" fmla="*/ 175565 h 665684"/>
                  <a:gd name="connsiteX2" fmla="*/ 724204 w 724204"/>
                  <a:gd name="connsiteY2" fmla="*/ 0 h 665684"/>
                </a:gdLst>
                <a:ahLst/>
                <a:cxnLst>
                  <a:cxn ang="0">
                    <a:pos x="connsiteX0" y="connsiteY0"/>
                  </a:cxn>
                  <a:cxn ang="0">
                    <a:pos x="connsiteX1" y="connsiteY1"/>
                  </a:cxn>
                  <a:cxn ang="0">
                    <a:pos x="connsiteX2" y="connsiteY2"/>
                  </a:cxn>
                </a:cxnLst>
                <a:rect l="l" t="t" r="r" b="b"/>
                <a:pathLst>
                  <a:path w="724204" h="665684">
                    <a:moveTo>
                      <a:pt x="0" y="665684"/>
                    </a:moveTo>
                    <a:cubicBezTo>
                      <a:pt x="9143" y="476098"/>
                      <a:pt x="18287" y="286512"/>
                      <a:pt x="138988" y="175565"/>
                    </a:cubicBezTo>
                    <a:cubicBezTo>
                      <a:pt x="259689" y="64618"/>
                      <a:pt x="491946" y="32309"/>
                      <a:pt x="724204" y="0"/>
                    </a:cubicBezTo>
                  </a:path>
                </a:pathLst>
              </a:custGeom>
              <a:ln w="19050">
                <a:solidFill>
                  <a:schemeClr val="accent1">
                    <a:lumMod val="75000"/>
                  </a:schemeClr>
                </a:solidFill>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AT"/>
              </a:p>
            </p:txBody>
          </p:sp>
          <p:cxnSp>
            <p:nvCxnSpPr>
              <p:cNvPr id="18" name="Gerade Verbindung mit Pfeil 17"/>
              <p:cNvCxnSpPr/>
              <p:nvPr/>
            </p:nvCxnSpPr>
            <p:spPr>
              <a:xfrm>
                <a:off x="9326267" y="1503375"/>
                <a:ext cx="724501" cy="741419"/>
              </a:xfrm>
              <a:prstGeom prst="straightConnector1">
                <a:avLst/>
              </a:prstGeom>
              <a:ln w="19050">
                <a:solidFill>
                  <a:schemeClr val="accent1">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9" name="Gerade Verbindung mit Pfeil 18"/>
              <p:cNvCxnSpPr/>
              <p:nvPr/>
            </p:nvCxnSpPr>
            <p:spPr>
              <a:xfrm>
                <a:off x="9281629" y="1730036"/>
                <a:ext cx="437760" cy="460676"/>
              </a:xfrm>
              <a:prstGeom prst="straightConnector1">
                <a:avLst/>
              </a:prstGeom>
              <a:ln w="19050">
                <a:solidFill>
                  <a:schemeClr val="accent3">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grpSp>
            <p:nvGrpSpPr>
              <p:cNvPr id="20" name="Gruppieren 19"/>
              <p:cNvGrpSpPr/>
              <p:nvPr/>
            </p:nvGrpSpPr>
            <p:grpSpPr>
              <a:xfrm>
                <a:off x="6014448" y="1902697"/>
                <a:ext cx="937342" cy="686589"/>
                <a:chOff x="2723230" y="1902410"/>
                <a:chExt cx="937342" cy="686589"/>
              </a:xfrm>
            </p:grpSpPr>
            <p:sp>
              <p:nvSpPr>
                <p:cNvPr id="88" name="Abgerundetes Rechteck 87"/>
                <p:cNvSpPr/>
                <p:nvPr/>
              </p:nvSpPr>
              <p:spPr>
                <a:xfrm>
                  <a:off x="2772473" y="1902410"/>
                  <a:ext cx="857168" cy="685455"/>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err="1" smtClean="0">
                    <a:solidFill>
                      <a:schemeClr val="tx1"/>
                    </a:solidFill>
                  </a:endParaRPr>
                </a:p>
              </p:txBody>
            </p:sp>
            <p:sp>
              <p:nvSpPr>
                <p:cNvPr id="89" name="Textfeld 88"/>
                <p:cNvSpPr txBox="1"/>
                <p:nvPr/>
              </p:nvSpPr>
              <p:spPr>
                <a:xfrm>
                  <a:off x="2723230" y="1916039"/>
                  <a:ext cx="937342" cy="672960"/>
                </a:xfrm>
                <a:prstGeom prst="rect">
                  <a:avLst/>
                </a:prstGeom>
                <a:noFill/>
              </p:spPr>
              <p:txBody>
                <a:bodyPr wrap="square" rtlCol="0">
                  <a:spAutoFit/>
                </a:bodyPr>
                <a:lstStyle/>
                <a:p>
                  <a:pPr algn="ctr"/>
                  <a:r>
                    <a:rPr lang="de-AT" sz="1100" b="1" dirty="0" err="1" smtClean="0">
                      <a:solidFill>
                        <a:schemeClr val="bg2"/>
                      </a:solidFill>
                    </a:rPr>
                    <a:t>Preparing</a:t>
                  </a:r>
                  <a:r>
                    <a:rPr lang="de-AT" sz="1100" b="1" dirty="0" smtClean="0">
                      <a:solidFill>
                        <a:schemeClr val="bg2"/>
                      </a:solidFill>
                    </a:rPr>
                    <a:t> </a:t>
                  </a:r>
                  <a:r>
                    <a:rPr lang="de-AT" sz="1100" b="1" dirty="0" err="1" smtClean="0">
                      <a:solidFill>
                        <a:schemeClr val="bg2"/>
                      </a:solidFill>
                    </a:rPr>
                    <a:t>call</a:t>
                  </a:r>
                  <a:r>
                    <a:rPr lang="de-AT" sz="1100" b="1" dirty="0" smtClean="0">
                      <a:solidFill>
                        <a:schemeClr val="bg2"/>
                      </a:solidFill>
                    </a:rPr>
                    <a:t> </a:t>
                  </a:r>
                  <a:r>
                    <a:rPr lang="de-AT" sz="1100" b="1" dirty="0" err="1" smtClean="0">
                      <a:solidFill>
                        <a:schemeClr val="bg2"/>
                      </a:solidFill>
                    </a:rPr>
                    <a:t>for</a:t>
                  </a:r>
                  <a:r>
                    <a:rPr lang="de-AT" sz="1100" b="1" dirty="0" smtClean="0">
                      <a:solidFill>
                        <a:schemeClr val="bg2"/>
                      </a:solidFill>
                    </a:rPr>
                    <a:t> </a:t>
                  </a:r>
                  <a:r>
                    <a:rPr lang="de-AT" sz="1100" b="1" dirty="0" err="1" smtClean="0">
                      <a:solidFill>
                        <a:schemeClr val="bg2"/>
                      </a:solidFill>
                    </a:rPr>
                    <a:t>tender</a:t>
                  </a:r>
                  <a:endParaRPr lang="de-AT" sz="1100" b="1" dirty="0">
                    <a:solidFill>
                      <a:schemeClr val="bg2"/>
                    </a:solidFill>
                  </a:endParaRPr>
                </a:p>
              </p:txBody>
            </p:sp>
          </p:grpSp>
          <p:grpSp>
            <p:nvGrpSpPr>
              <p:cNvPr id="21" name="Gruppieren 20"/>
              <p:cNvGrpSpPr/>
              <p:nvPr/>
            </p:nvGrpSpPr>
            <p:grpSpPr>
              <a:xfrm>
                <a:off x="591845" y="1254468"/>
                <a:ext cx="10981438" cy="5170481"/>
                <a:chOff x="591845" y="1254468"/>
                <a:chExt cx="10981438" cy="5170481"/>
              </a:xfrm>
            </p:grpSpPr>
            <p:sp>
              <p:nvSpPr>
                <p:cNvPr id="28" name="Freihandform 27"/>
                <p:cNvSpPr/>
                <p:nvPr/>
              </p:nvSpPr>
              <p:spPr>
                <a:xfrm rot="10611863">
                  <a:off x="10919310" y="3914702"/>
                  <a:ext cx="151252" cy="643790"/>
                </a:xfrm>
                <a:custGeom>
                  <a:avLst/>
                  <a:gdLst>
                    <a:gd name="connsiteX0" fmla="*/ 0 w 724204"/>
                    <a:gd name="connsiteY0" fmla="*/ 665684 h 665684"/>
                    <a:gd name="connsiteX1" fmla="*/ 138988 w 724204"/>
                    <a:gd name="connsiteY1" fmla="*/ 175565 h 665684"/>
                    <a:gd name="connsiteX2" fmla="*/ 724204 w 724204"/>
                    <a:gd name="connsiteY2" fmla="*/ 0 h 665684"/>
                  </a:gdLst>
                  <a:ahLst/>
                  <a:cxnLst>
                    <a:cxn ang="0">
                      <a:pos x="connsiteX0" y="connsiteY0"/>
                    </a:cxn>
                    <a:cxn ang="0">
                      <a:pos x="connsiteX1" y="connsiteY1"/>
                    </a:cxn>
                    <a:cxn ang="0">
                      <a:pos x="connsiteX2" y="connsiteY2"/>
                    </a:cxn>
                  </a:cxnLst>
                  <a:rect l="l" t="t" r="r" b="b"/>
                  <a:pathLst>
                    <a:path w="724204" h="665684">
                      <a:moveTo>
                        <a:pt x="0" y="665684"/>
                      </a:moveTo>
                      <a:cubicBezTo>
                        <a:pt x="9143" y="476098"/>
                        <a:pt x="18287" y="286512"/>
                        <a:pt x="138988" y="175565"/>
                      </a:cubicBezTo>
                      <a:cubicBezTo>
                        <a:pt x="259689" y="64618"/>
                        <a:pt x="491946" y="32309"/>
                        <a:pt x="724204" y="0"/>
                      </a:cubicBezTo>
                    </a:path>
                  </a:pathLst>
                </a:custGeom>
                <a:ln w="19050">
                  <a:solidFill>
                    <a:schemeClr val="accent1">
                      <a:lumMod val="75000"/>
                    </a:schemeClr>
                  </a:solidFill>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AT"/>
                </a:p>
              </p:txBody>
            </p:sp>
            <p:grpSp>
              <p:nvGrpSpPr>
                <p:cNvPr id="22" name="Gruppieren 21"/>
                <p:cNvGrpSpPr/>
                <p:nvPr/>
              </p:nvGrpSpPr>
              <p:grpSpPr>
                <a:xfrm>
                  <a:off x="6699920" y="4684408"/>
                  <a:ext cx="2129243" cy="1740541"/>
                  <a:chOff x="766355" y="3551603"/>
                  <a:chExt cx="2129243" cy="1740541"/>
                </a:xfrm>
              </p:grpSpPr>
              <p:sp>
                <p:nvSpPr>
                  <p:cNvPr id="82" name="Abgerundetes Rechteck 81"/>
                  <p:cNvSpPr/>
                  <p:nvPr/>
                </p:nvSpPr>
                <p:spPr>
                  <a:xfrm>
                    <a:off x="1624147" y="3739715"/>
                    <a:ext cx="1271451" cy="1435963"/>
                  </a:xfrm>
                  <a:prstGeom prst="round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err="1" smtClean="0">
                      <a:solidFill>
                        <a:schemeClr val="tx1"/>
                      </a:solidFill>
                    </a:endParaRPr>
                  </a:p>
                </p:txBody>
              </p:sp>
              <p:grpSp>
                <p:nvGrpSpPr>
                  <p:cNvPr id="83" name="Gruppieren 82"/>
                  <p:cNvGrpSpPr/>
                  <p:nvPr/>
                </p:nvGrpSpPr>
                <p:grpSpPr>
                  <a:xfrm>
                    <a:off x="766355" y="3817159"/>
                    <a:ext cx="1010193" cy="870857"/>
                    <a:chOff x="1654629" y="1619794"/>
                    <a:chExt cx="1010193" cy="870857"/>
                  </a:xfrm>
                </p:grpSpPr>
                <p:sp>
                  <p:nvSpPr>
                    <p:cNvPr id="86" name="Abgerundetes Rechteck 85"/>
                    <p:cNvSpPr/>
                    <p:nvPr/>
                  </p:nvSpPr>
                  <p:spPr>
                    <a:xfrm>
                      <a:off x="1654629" y="1619794"/>
                      <a:ext cx="1010193" cy="870857"/>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err="1" smtClean="0">
                        <a:solidFill>
                          <a:schemeClr val="tx1"/>
                        </a:solidFill>
                      </a:endParaRPr>
                    </a:p>
                  </p:txBody>
                </p:sp>
                <p:sp>
                  <p:nvSpPr>
                    <p:cNvPr id="87" name="Textfeld 86"/>
                    <p:cNvSpPr txBox="1"/>
                    <p:nvPr/>
                  </p:nvSpPr>
                  <p:spPr>
                    <a:xfrm>
                      <a:off x="1677619" y="1735296"/>
                      <a:ext cx="964214" cy="600164"/>
                    </a:xfrm>
                    <a:prstGeom prst="rect">
                      <a:avLst/>
                    </a:prstGeom>
                    <a:noFill/>
                  </p:spPr>
                  <p:txBody>
                    <a:bodyPr wrap="square" rtlCol="0">
                      <a:spAutoFit/>
                    </a:bodyPr>
                    <a:lstStyle/>
                    <a:p>
                      <a:pPr algn="ctr"/>
                      <a:r>
                        <a:rPr lang="de-AT" sz="1100" b="1" dirty="0" err="1">
                          <a:solidFill>
                            <a:schemeClr val="bg1"/>
                          </a:solidFill>
                        </a:rPr>
                        <a:t>Preparing</a:t>
                      </a:r>
                      <a:r>
                        <a:rPr lang="de-AT" sz="1100" b="1" dirty="0">
                          <a:solidFill>
                            <a:schemeClr val="bg1"/>
                          </a:solidFill>
                        </a:rPr>
                        <a:t> Data </a:t>
                      </a:r>
                      <a:r>
                        <a:rPr lang="de-AT" sz="1100" b="1" dirty="0" err="1">
                          <a:solidFill>
                            <a:schemeClr val="bg1"/>
                          </a:solidFill>
                        </a:rPr>
                        <a:t>for</a:t>
                      </a:r>
                      <a:r>
                        <a:rPr lang="de-AT" sz="1100" b="1" dirty="0">
                          <a:solidFill>
                            <a:schemeClr val="bg1"/>
                          </a:solidFill>
                        </a:rPr>
                        <a:t> Sharing</a:t>
                      </a:r>
                    </a:p>
                  </p:txBody>
                </p:sp>
              </p:grpSp>
              <p:sp>
                <p:nvSpPr>
                  <p:cNvPr id="84" name="Textfeld 83"/>
                  <p:cNvSpPr txBox="1"/>
                  <p:nvPr/>
                </p:nvSpPr>
                <p:spPr>
                  <a:xfrm>
                    <a:off x="1776548" y="3790921"/>
                    <a:ext cx="1088573" cy="1501223"/>
                  </a:xfrm>
                  <a:prstGeom prst="rect">
                    <a:avLst/>
                  </a:prstGeom>
                  <a:noFill/>
                </p:spPr>
                <p:txBody>
                  <a:bodyPr wrap="square" rtlCol="0">
                    <a:spAutoFit/>
                  </a:bodyPr>
                  <a:lstStyle/>
                  <a:p>
                    <a:pPr marL="88900" indent="-88900"/>
                    <a:r>
                      <a:rPr lang="de-AT" sz="900" b="1" dirty="0" smtClean="0">
                        <a:solidFill>
                          <a:schemeClr val="tx1">
                            <a:lumMod val="75000"/>
                            <a:lumOff val="25000"/>
                          </a:schemeClr>
                        </a:solidFill>
                      </a:rPr>
                      <a:t>&gt; </a:t>
                    </a:r>
                    <a:r>
                      <a:rPr lang="de-AT" sz="900" b="1" dirty="0" err="1" smtClean="0">
                        <a:solidFill>
                          <a:schemeClr val="tx1">
                            <a:lumMod val="75000"/>
                            <a:lumOff val="25000"/>
                          </a:schemeClr>
                        </a:solidFill>
                      </a:rPr>
                      <a:t>disclosure</a:t>
                    </a:r>
                    <a:r>
                      <a:rPr lang="de-AT" sz="900" b="1" dirty="0" smtClean="0">
                        <a:solidFill>
                          <a:schemeClr val="tx1">
                            <a:lumMod val="75000"/>
                            <a:lumOff val="25000"/>
                          </a:schemeClr>
                        </a:solidFill>
                      </a:rPr>
                      <a:t> </a:t>
                    </a:r>
                    <a:r>
                      <a:rPr lang="de-AT" sz="900" b="1" dirty="0" err="1" smtClean="0">
                        <a:solidFill>
                          <a:schemeClr val="tx1">
                            <a:lumMod val="75000"/>
                            <a:lumOff val="25000"/>
                          </a:schemeClr>
                        </a:solidFill>
                      </a:rPr>
                      <a:t>risk</a:t>
                    </a:r>
                    <a:r>
                      <a:rPr lang="de-AT" sz="900" b="1" dirty="0" smtClean="0">
                        <a:solidFill>
                          <a:schemeClr val="tx1">
                            <a:lumMod val="75000"/>
                            <a:lumOff val="25000"/>
                          </a:schemeClr>
                        </a:solidFill>
                      </a:rPr>
                      <a:t> </a:t>
                    </a:r>
                    <a:r>
                      <a:rPr lang="de-AT" sz="900" b="1" dirty="0" err="1" smtClean="0">
                        <a:solidFill>
                          <a:schemeClr val="tx1">
                            <a:lumMod val="75000"/>
                            <a:lumOff val="25000"/>
                          </a:schemeClr>
                        </a:solidFill>
                      </a:rPr>
                      <a:t>limitation</a:t>
                    </a:r>
                    <a:endParaRPr lang="de-AT" sz="900" b="1" dirty="0">
                      <a:solidFill>
                        <a:schemeClr val="tx1">
                          <a:lumMod val="75000"/>
                          <a:lumOff val="25000"/>
                        </a:schemeClr>
                      </a:solidFill>
                    </a:endParaRPr>
                  </a:p>
                  <a:p>
                    <a:pPr marL="88900" indent="-88900"/>
                    <a:r>
                      <a:rPr lang="de-AT" sz="900" b="1" dirty="0" smtClean="0">
                        <a:solidFill>
                          <a:schemeClr val="tx1">
                            <a:lumMod val="75000"/>
                            <a:lumOff val="25000"/>
                          </a:schemeClr>
                        </a:solidFill>
                      </a:rPr>
                      <a:t>&gt; </a:t>
                    </a:r>
                    <a:r>
                      <a:rPr lang="de-AT" sz="900" b="1" dirty="0" err="1" smtClean="0">
                        <a:solidFill>
                          <a:schemeClr val="tx1">
                            <a:lumMod val="75000"/>
                            <a:lumOff val="25000"/>
                          </a:schemeClr>
                        </a:solidFill>
                      </a:rPr>
                      <a:t>file</a:t>
                    </a:r>
                    <a:r>
                      <a:rPr lang="de-AT" sz="900" b="1" dirty="0" smtClean="0">
                        <a:solidFill>
                          <a:schemeClr val="tx1">
                            <a:lumMod val="75000"/>
                            <a:lumOff val="25000"/>
                          </a:schemeClr>
                        </a:solidFill>
                      </a:rPr>
                      <a:t> </a:t>
                    </a:r>
                    <a:r>
                      <a:rPr lang="de-AT" sz="900" b="1" dirty="0" err="1" smtClean="0">
                        <a:solidFill>
                          <a:schemeClr val="tx1">
                            <a:lumMod val="75000"/>
                            <a:lumOff val="25000"/>
                          </a:schemeClr>
                        </a:solidFill>
                      </a:rPr>
                      <a:t>formats</a:t>
                    </a:r>
                    <a:r>
                      <a:rPr lang="de-AT" sz="900" b="1" dirty="0" smtClean="0">
                        <a:solidFill>
                          <a:schemeClr val="tx1">
                            <a:lumMod val="75000"/>
                            <a:lumOff val="25000"/>
                          </a:schemeClr>
                        </a:solidFill>
                      </a:rPr>
                      <a:t> </a:t>
                    </a:r>
                  </a:p>
                  <a:p>
                    <a:pPr marL="88900" indent="-88900"/>
                    <a:r>
                      <a:rPr lang="de-AT" sz="900" b="1" dirty="0" smtClean="0">
                        <a:solidFill>
                          <a:schemeClr val="tx1">
                            <a:lumMod val="75000"/>
                            <a:lumOff val="25000"/>
                          </a:schemeClr>
                        </a:solidFill>
                      </a:rPr>
                      <a:t>&gt; </a:t>
                    </a:r>
                    <a:r>
                      <a:rPr lang="de-AT" sz="900" b="1" dirty="0" err="1" smtClean="0">
                        <a:solidFill>
                          <a:schemeClr val="tx1">
                            <a:lumMod val="75000"/>
                            <a:lumOff val="25000"/>
                          </a:schemeClr>
                        </a:solidFill>
                      </a:rPr>
                      <a:t>Contact</a:t>
                    </a:r>
                    <a:r>
                      <a:rPr lang="de-AT" sz="900" b="1" dirty="0" smtClean="0">
                        <a:solidFill>
                          <a:schemeClr val="tx1">
                            <a:lumMod val="75000"/>
                            <a:lumOff val="25000"/>
                          </a:schemeClr>
                        </a:solidFill>
                      </a:rPr>
                      <a:t> </a:t>
                    </a:r>
                    <a:r>
                      <a:rPr lang="de-AT" sz="900" b="1" dirty="0" err="1" smtClean="0">
                        <a:solidFill>
                          <a:schemeClr val="tx1">
                            <a:lumMod val="75000"/>
                            <a:lumOff val="25000"/>
                          </a:schemeClr>
                        </a:solidFill>
                      </a:rPr>
                      <a:t>archive</a:t>
                    </a:r>
                    <a:r>
                      <a:rPr lang="de-AT" sz="900" b="1" dirty="0">
                        <a:solidFill>
                          <a:schemeClr val="tx1">
                            <a:lumMod val="75000"/>
                            <a:lumOff val="25000"/>
                          </a:schemeClr>
                        </a:solidFill>
                      </a:rPr>
                      <a:t> </a:t>
                    </a:r>
                    <a:r>
                      <a:rPr lang="de-AT" sz="900" b="1" dirty="0" err="1" smtClean="0">
                        <a:solidFill>
                          <a:schemeClr val="tx1">
                            <a:lumMod val="75000"/>
                            <a:lumOff val="25000"/>
                          </a:schemeClr>
                        </a:solidFill>
                      </a:rPr>
                      <a:t>for</a:t>
                    </a:r>
                    <a:r>
                      <a:rPr lang="de-AT" sz="900" b="1" dirty="0" smtClean="0">
                        <a:solidFill>
                          <a:schemeClr val="tx1">
                            <a:lumMod val="75000"/>
                            <a:lumOff val="25000"/>
                          </a:schemeClr>
                        </a:solidFill>
                      </a:rPr>
                      <a:t> </a:t>
                    </a:r>
                    <a:r>
                      <a:rPr lang="de-AT" sz="900" b="1" dirty="0" err="1" smtClean="0">
                        <a:solidFill>
                          <a:schemeClr val="tx1">
                            <a:lumMod val="75000"/>
                            <a:lumOff val="25000"/>
                          </a:schemeClr>
                        </a:solidFill>
                      </a:rPr>
                      <a:t>advice</a:t>
                    </a:r>
                    <a:r>
                      <a:rPr lang="de-AT" sz="900" b="1" dirty="0">
                        <a:solidFill>
                          <a:schemeClr val="tx1">
                            <a:lumMod val="75000"/>
                            <a:lumOff val="25000"/>
                          </a:schemeClr>
                        </a:solidFill>
                      </a:rPr>
                      <a:t> </a:t>
                    </a:r>
                    <a:r>
                      <a:rPr lang="de-AT" sz="900" b="1" dirty="0" smtClean="0">
                        <a:solidFill>
                          <a:schemeClr val="tx1">
                            <a:lumMod val="75000"/>
                            <a:lumOff val="25000"/>
                          </a:schemeClr>
                        </a:solidFill>
                      </a:rPr>
                      <a:t>(</a:t>
                    </a:r>
                    <a:r>
                      <a:rPr lang="de-AT" sz="900" b="1" dirty="0" err="1" smtClean="0">
                        <a:solidFill>
                          <a:schemeClr val="tx1">
                            <a:lumMod val="75000"/>
                            <a:lumOff val="25000"/>
                          </a:schemeClr>
                        </a:solidFill>
                      </a:rPr>
                      <a:t>licences</a:t>
                    </a:r>
                    <a:r>
                      <a:rPr lang="de-AT" sz="900" b="1" dirty="0" smtClean="0">
                        <a:solidFill>
                          <a:schemeClr val="tx1">
                            <a:lumMod val="75000"/>
                            <a:lumOff val="25000"/>
                          </a:schemeClr>
                        </a:solidFill>
                      </a:rPr>
                      <a:t>, </a:t>
                    </a:r>
                    <a:r>
                      <a:rPr lang="de-AT" sz="900" b="1" dirty="0" err="1" smtClean="0">
                        <a:solidFill>
                          <a:schemeClr val="tx1">
                            <a:lumMod val="75000"/>
                            <a:lumOff val="25000"/>
                          </a:schemeClr>
                        </a:solidFill>
                      </a:rPr>
                      <a:t>embargo</a:t>
                    </a:r>
                    <a:r>
                      <a:rPr lang="de-AT" sz="900" b="1" dirty="0" smtClean="0">
                        <a:solidFill>
                          <a:schemeClr val="tx1">
                            <a:lumMod val="75000"/>
                            <a:lumOff val="25000"/>
                          </a:schemeClr>
                        </a:solidFill>
                      </a:rPr>
                      <a:t>)</a:t>
                    </a:r>
                  </a:p>
                  <a:p>
                    <a:pPr marL="171450" indent="-171450">
                      <a:buFont typeface="Wingdings"/>
                      <a:buChar char="Ø"/>
                    </a:pPr>
                    <a:endParaRPr lang="de-AT" sz="900" b="1" dirty="0">
                      <a:solidFill>
                        <a:schemeClr val="tx1">
                          <a:lumMod val="75000"/>
                          <a:lumOff val="25000"/>
                        </a:schemeClr>
                      </a:solidFill>
                    </a:endParaRPr>
                  </a:p>
                </p:txBody>
              </p:sp>
              <p:sp>
                <p:nvSpPr>
                  <p:cNvPr id="85" name="Textfeld 84"/>
                  <p:cNvSpPr txBox="1"/>
                  <p:nvPr/>
                </p:nvSpPr>
                <p:spPr>
                  <a:xfrm>
                    <a:off x="819623" y="3551603"/>
                    <a:ext cx="1010193" cy="345109"/>
                  </a:xfrm>
                  <a:prstGeom prst="rect">
                    <a:avLst/>
                  </a:prstGeom>
                  <a:noFill/>
                </p:spPr>
                <p:txBody>
                  <a:bodyPr wrap="square" rtlCol="0">
                    <a:spAutoFit/>
                  </a:bodyPr>
                  <a:lstStyle/>
                  <a:p>
                    <a:r>
                      <a:rPr lang="de-AT" sz="1400" b="1" dirty="0" smtClean="0">
                        <a:solidFill>
                          <a:schemeClr val="accent1">
                            <a:lumMod val="75000"/>
                          </a:schemeClr>
                        </a:solidFill>
                      </a:rPr>
                      <a:t>Phase 5</a:t>
                    </a:r>
                    <a:endParaRPr lang="de-AT" sz="1400" b="1" dirty="0">
                      <a:solidFill>
                        <a:schemeClr val="accent1">
                          <a:lumMod val="75000"/>
                        </a:schemeClr>
                      </a:solidFill>
                    </a:endParaRPr>
                  </a:p>
                </p:txBody>
              </p:sp>
            </p:grpSp>
            <p:grpSp>
              <p:nvGrpSpPr>
                <p:cNvPr id="23" name="Gruppieren 22"/>
                <p:cNvGrpSpPr/>
                <p:nvPr/>
              </p:nvGrpSpPr>
              <p:grpSpPr>
                <a:xfrm>
                  <a:off x="9444040" y="2357364"/>
                  <a:ext cx="2129243" cy="1517623"/>
                  <a:chOff x="766355" y="3551603"/>
                  <a:chExt cx="2129243" cy="1517623"/>
                </a:xfrm>
              </p:grpSpPr>
              <p:sp>
                <p:nvSpPr>
                  <p:cNvPr id="76" name="Abgerundetes Rechteck 75"/>
                  <p:cNvSpPr/>
                  <p:nvPr/>
                </p:nvSpPr>
                <p:spPr>
                  <a:xfrm>
                    <a:off x="1624147" y="3714265"/>
                    <a:ext cx="1271451" cy="1354961"/>
                  </a:xfrm>
                  <a:prstGeom prst="round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err="1" smtClean="0">
                      <a:solidFill>
                        <a:schemeClr val="tx1"/>
                      </a:solidFill>
                    </a:endParaRPr>
                  </a:p>
                </p:txBody>
              </p:sp>
              <p:grpSp>
                <p:nvGrpSpPr>
                  <p:cNvPr id="77" name="Gruppieren 76"/>
                  <p:cNvGrpSpPr/>
                  <p:nvPr/>
                </p:nvGrpSpPr>
                <p:grpSpPr>
                  <a:xfrm>
                    <a:off x="766355" y="3817159"/>
                    <a:ext cx="1010193" cy="870857"/>
                    <a:chOff x="1654629" y="1619794"/>
                    <a:chExt cx="1010193" cy="870857"/>
                  </a:xfrm>
                </p:grpSpPr>
                <p:sp>
                  <p:nvSpPr>
                    <p:cNvPr id="80" name="Abgerundetes Rechteck 79"/>
                    <p:cNvSpPr/>
                    <p:nvPr/>
                  </p:nvSpPr>
                  <p:spPr>
                    <a:xfrm>
                      <a:off x="1654629" y="1619794"/>
                      <a:ext cx="1010193" cy="870857"/>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err="1" smtClean="0">
                        <a:solidFill>
                          <a:schemeClr val="tx1"/>
                        </a:solidFill>
                      </a:endParaRPr>
                    </a:p>
                  </p:txBody>
                </p:sp>
                <p:sp>
                  <p:nvSpPr>
                    <p:cNvPr id="81" name="Textfeld 80"/>
                    <p:cNvSpPr txBox="1"/>
                    <p:nvPr/>
                  </p:nvSpPr>
                  <p:spPr>
                    <a:xfrm>
                      <a:off x="1730829" y="1819935"/>
                      <a:ext cx="857792" cy="430887"/>
                    </a:xfrm>
                    <a:prstGeom prst="rect">
                      <a:avLst/>
                    </a:prstGeom>
                    <a:noFill/>
                  </p:spPr>
                  <p:txBody>
                    <a:bodyPr wrap="square" rtlCol="0">
                      <a:spAutoFit/>
                    </a:bodyPr>
                    <a:lstStyle/>
                    <a:p>
                      <a:pPr algn="ctr"/>
                      <a:r>
                        <a:rPr lang="de-AT" sz="1100" b="1" dirty="0" smtClean="0">
                          <a:solidFill>
                            <a:schemeClr val="bg1"/>
                          </a:solidFill>
                        </a:rPr>
                        <a:t>Data Analysis</a:t>
                      </a:r>
                      <a:endParaRPr lang="de-AT" sz="1100" b="1" dirty="0">
                        <a:solidFill>
                          <a:schemeClr val="bg1"/>
                        </a:solidFill>
                      </a:endParaRPr>
                    </a:p>
                  </p:txBody>
                </p:sp>
              </p:grpSp>
              <p:sp>
                <p:nvSpPr>
                  <p:cNvPr id="78" name="Textfeld 77"/>
                  <p:cNvSpPr txBox="1"/>
                  <p:nvPr/>
                </p:nvSpPr>
                <p:spPr>
                  <a:xfrm>
                    <a:off x="1776548" y="3790921"/>
                    <a:ext cx="1119050" cy="1190625"/>
                  </a:xfrm>
                  <a:prstGeom prst="rect">
                    <a:avLst/>
                  </a:prstGeom>
                  <a:noFill/>
                </p:spPr>
                <p:txBody>
                  <a:bodyPr wrap="square" rtlCol="0">
                    <a:spAutoFit/>
                  </a:bodyPr>
                  <a:lstStyle/>
                  <a:p>
                    <a:pPr marL="88900" indent="-88900"/>
                    <a:r>
                      <a:rPr lang="de-AT" sz="900" b="1" dirty="0" smtClean="0">
                        <a:solidFill>
                          <a:schemeClr val="tx1">
                            <a:lumMod val="75000"/>
                            <a:lumOff val="25000"/>
                          </a:schemeClr>
                        </a:solidFill>
                      </a:rPr>
                      <a:t>&gt; Manage </a:t>
                    </a:r>
                    <a:r>
                      <a:rPr lang="de-AT" sz="900" b="1" dirty="0" err="1" smtClean="0">
                        <a:solidFill>
                          <a:schemeClr val="tx1">
                            <a:lumMod val="75000"/>
                            <a:lumOff val="25000"/>
                          </a:schemeClr>
                        </a:solidFill>
                      </a:rPr>
                      <a:t>datasets</a:t>
                    </a:r>
                    <a:r>
                      <a:rPr lang="de-AT" sz="900" b="1" dirty="0" smtClean="0">
                        <a:solidFill>
                          <a:schemeClr val="tx1">
                            <a:lumMod val="75000"/>
                            <a:lumOff val="25000"/>
                          </a:schemeClr>
                        </a:solidFill>
                      </a:rPr>
                      <a:t> </a:t>
                    </a:r>
                    <a:r>
                      <a:rPr lang="de-AT" sz="900" b="1" dirty="0" err="1" smtClean="0">
                        <a:solidFill>
                          <a:schemeClr val="tx1">
                            <a:lumMod val="75000"/>
                            <a:lumOff val="25000"/>
                          </a:schemeClr>
                        </a:solidFill>
                      </a:rPr>
                      <a:t>files</a:t>
                    </a:r>
                    <a:endParaRPr lang="de-AT" sz="900" b="1" dirty="0">
                      <a:solidFill>
                        <a:schemeClr val="tx1">
                          <a:lumMod val="75000"/>
                          <a:lumOff val="25000"/>
                        </a:schemeClr>
                      </a:solidFill>
                    </a:endParaRPr>
                  </a:p>
                  <a:p>
                    <a:pPr marL="88900" indent="-88900"/>
                    <a:r>
                      <a:rPr lang="de-AT" sz="900" b="1" dirty="0" smtClean="0">
                        <a:solidFill>
                          <a:schemeClr val="tx1">
                            <a:lumMod val="75000"/>
                            <a:lumOff val="25000"/>
                          </a:schemeClr>
                        </a:solidFill>
                      </a:rPr>
                      <a:t>&gt; </a:t>
                    </a:r>
                    <a:r>
                      <a:rPr lang="de-AT" sz="900" b="1" dirty="0" err="1" smtClean="0">
                        <a:solidFill>
                          <a:schemeClr val="tx1">
                            <a:lumMod val="75000"/>
                            <a:lumOff val="25000"/>
                          </a:schemeClr>
                        </a:solidFill>
                      </a:rPr>
                      <a:t>file</a:t>
                    </a:r>
                    <a:r>
                      <a:rPr lang="de-AT" sz="900" b="1" dirty="0" smtClean="0">
                        <a:solidFill>
                          <a:schemeClr val="tx1">
                            <a:lumMod val="75000"/>
                            <a:lumOff val="25000"/>
                          </a:schemeClr>
                        </a:solidFill>
                      </a:rPr>
                      <a:t> </a:t>
                    </a:r>
                    <a:r>
                      <a:rPr lang="de-AT" sz="900" b="1" dirty="0" err="1" smtClean="0">
                        <a:solidFill>
                          <a:schemeClr val="tx1">
                            <a:lumMod val="75000"/>
                            <a:lumOff val="25000"/>
                          </a:schemeClr>
                        </a:solidFill>
                      </a:rPr>
                      <a:t>structure</a:t>
                    </a:r>
                    <a:endParaRPr lang="de-AT" sz="900" b="1" dirty="0" smtClean="0">
                      <a:solidFill>
                        <a:schemeClr val="tx1">
                          <a:lumMod val="75000"/>
                          <a:lumOff val="25000"/>
                        </a:schemeClr>
                      </a:solidFill>
                    </a:endParaRPr>
                  </a:p>
                  <a:p>
                    <a:pPr marL="88900" indent="-88900"/>
                    <a:r>
                      <a:rPr lang="de-AT" sz="900" b="1" dirty="0" smtClean="0">
                        <a:solidFill>
                          <a:schemeClr val="tx1">
                            <a:lumMod val="75000"/>
                            <a:lumOff val="25000"/>
                          </a:schemeClr>
                        </a:solidFill>
                      </a:rPr>
                      <a:t>&gt; Back </a:t>
                    </a:r>
                    <a:r>
                      <a:rPr lang="de-AT" sz="900" b="1" dirty="0" err="1" smtClean="0">
                        <a:solidFill>
                          <a:schemeClr val="tx1">
                            <a:lumMod val="75000"/>
                            <a:lumOff val="25000"/>
                          </a:schemeClr>
                        </a:solidFill>
                      </a:rPr>
                      <a:t>up</a:t>
                    </a:r>
                    <a:r>
                      <a:rPr lang="de-AT" sz="900" b="1" dirty="0" smtClean="0">
                        <a:solidFill>
                          <a:schemeClr val="tx1">
                            <a:lumMod val="75000"/>
                            <a:lumOff val="25000"/>
                          </a:schemeClr>
                        </a:solidFill>
                      </a:rPr>
                      <a:t> </a:t>
                    </a:r>
                    <a:r>
                      <a:rPr lang="de-AT" sz="900" b="1" dirty="0" err="1" smtClean="0">
                        <a:solidFill>
                          <a:schemeClr val="tx1">
                            <a:lumMod val="75000"/>
                            <a:lumOff val="25000"/>
                          </a:schemeClr>
                        </a:solidFill>
                      </a:rPr>
                      <a:t>data</a:t>
                    </a:r>
                    <a:r>
                      <a:rPr lang="de-AT" sz="900" b="1" dirty="0" smtClean="0">
                        <a:solidFill>
                          <a:schemeClr val="tx1">
                            <a:lumMod val="75000"/>
                            <a:lumOff val="25000"/>
                          </a:schemeClr>
                        </a:solidFill>
                      </a:rPr>
                      <a:t> </a:t>
                    </a:r>
                    <a:r>
                      <a:rPr lang="de-AT" sz="900" b="1" dirty="0" err="1" smtClean="0">
                        <a:solidFill>
                          <a:schemeClr val="tx1">
                            <a:lumMod val="75000"/>
                            <a:lumOff val="25000"/>
                          </a:schemeClr>
                        </a:solidFill>
                      </a:rPr>
                      <a:t>and</a:t>
                    </a:r>
                    <a:r>
                      <a:rPr lang="de-AT" sz="900" b="1" dirty="0" smtClean="0">
                        <a:solidFill>
                          <a:schemeClr val="tx1">
                            <a:lumMod val="75000"/>
                            <a:lumOff val="25000"/>
                          </a:schemeClr>
                        </a:solidFill>
                      </a:rPr>
                      <a:t> </a:t>
                    </a:r>
                    <a:r>
                      <a:rPr lang="de-AT" sz="900" b="1" dirty="0" err="1" smtClean="0">
                        <a:solidFill>
                          <a:schemeClr val="tx1">
                            <a:lumMod val="75000"/>
                            <a:lumOff val="25000"/>
                          </a:schemeClr>
                        </a:solidFill>
                      </a:rPr>
                      <a:t>documentation</a:t>
                    </a:r>
                    <a:r>
                      <a:rPr lang="de-AT" sz="900" b="1" dirty="0" smtClean="0">
                        <a:solidFill>
                          <a:schemeClr val="tx1">
                            <a:lumMod val="75000"/>
                            <a:lumOff val="25000"/>
                          </a:schemeClr>
                        </a:solidFill>
                      </a:rPr>
                      <a:t> (</a:t>
                    </a:r>
                    <a:r>
                      <a:rPr lang="de-AT" sz="900" b="1" dirty="0" err="1" smtClean="0">
                        <a:solidFill>
                          <a:schemeClr val="tx1">
                            <a:lumMod val="75000"/>
                            <a:lumOff val="25000"/>
                          </a:schemeClr>
                        </a:solidFill>
                      </a:rPr>
                      <a:t>self-archving</a:t>
                    </a:r>
                    <a:r>
                      <a:rPr lang="de-AT" sz="900" b="1" dirty="0" smtClean="0">
                        <a:solidFill>
                          <a:schemeClr val="tx1">
                            <a:lumMod val="75000"/>
                            <a:lumOff val="25000"/>
                          </a:schemeClr>
                        </a:solidFill>
                      </a:rPr>
                      <a:t>)</a:t>
                    </a:r>
                    <a:endParaRPr lang="de-AT" sz="900" b="1" dirty="0">
                      <a:solidFill>
                        <a:schemeClr val="tx1">
                          <a:lumMod val="75000"/>
                          <a:lumOff val="25000"/>
                        </a:schemeClr>
                      </a:solidFill>
                    </a:endParaRPr>
                  </a:p>
                </p:txBody>
              </p:sp>
              <p:sp>
                <p:nvSpPr>
                  <p:cNvPr id="79" name="Textfeld 78"/>
                  <p:cNvSpPr txBox="1"/>
                  <p:nvPr/>
                </p:nvSpPr>
                <p:spPr>
                  <a:xfrm>
                    <a:off x="819623" y="3551603"/>
                    <a:ext cx="1010193" cy="345109"/>
                  </a:xfrm>
                  <a:prstGeom prst="rect">
                    <a:avLst/>
                  </a:prstGeom>
                  <a:noFill/>
                </p:spPr>
                <p:txBody>
                  <a:bodyPr wrap="square" rtlCol="0">
                    <a:spAutoFit/>
                  </a:bodyPr>
                  <a:lstStyle/>
                  <a:p>
                    <a:r>
                      <a:rPr lang="de-AT" sz="1400" b="1" dirty="0" smtClean="0">
                        <a:solidFill>
                          <a:schemeClr val="accent1">
                            <a:lumMod val="75000"/>
                          </a:schemeClr>
                        </a:solidFill>
                      </a:rPr>
                      <a:t>Phase 4</a:t>
                    </a:r>
                    <a:endParaRPr lang="de-AT" sz="1400" b="1" dirty="0">
                      <a:solidFill>
                        <a:schemeClr val="accent1">
                          <a:lumMod val="75000"/>
                        </a:schemeClr>
                      </a:solidFill>
                    </a:endParaRPr>
                  </a:p>
                </p:txBody>
              </p:sp>
            </p:grpSp>
            <p:grpSp>
              <p:nvGrpSpPr>
                <p:cNvPr id="24" name="Gruppieren 23"/>
                <p:cNvGrpSpPr/>
                <p:nvPr/>
              </p:nvGrpSpPr>
              <p:grpSpPr>
                <a:xfrm>
                  <a:off x="3236592" y="1945342"/>
                  <a:ext cx="805678" cy="681073"/>
                  <a:chOff x="2823963" y="1906792"/>
                  <a:chExt cx="805678" cy="681073"/>
                </a:xfrm>
              </p:grpSpPr>
              <p:sp>
                <p:nvSpPr>
                  <p:cNvPr id="74" name="Abgerundetes Rechteck 73"/>
                  <p:cNvSpPr/>
                  <p:nvPr/>
                </p:nvSpPr>
                <p:spPr>
                  <a:xfrm>
                    <a:off x="2823963" y="1906793"/>
                    <a:ext cx="805678" cy="681073"/>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err="1" smtClean="0">
                      <a:solidFill>
                        <a:schemeClr val="tx1"/>
                      </a:solidFill>
                    </a:endParaRPr>
                  </a:p>
                </p:txBody>
              </p:sp>
              <p:sp>
                <p:nvSpPr>
                  <p:cNvPr id="75" name="Textfeld 74"/>
                  <p:cNvSpPr txBox="1"/>
                  <p:nvPr/>
                </p:nvSpPr>
                <p:spPr>
                  <a:xfrm>
                    <a:off x="2844514" y="2002019"/>
                    <a:ext cx="756091" cy="483152"/>
                  </a:xfrm>
                  <a:prstGeom prst="rect">
                    <a:avLst/>
                  </a:prstGeom>
                  <a:noFill/>
                </p:spPr>
                <p:txBody>
                  <a:bodyPr wrap="square" rtlCol="0">
                    <a:spAutoFit/>
                  </a:bodyPr>
                  <a:lstStyle/>
                  <a:p>
                    <a:pPr algn="ctr"/>
                    <a:r>
                      <a:rPr lang="de-AT" sz="1100" b="1" dirty="0" err="1" smtClean="0">
                        <a:solidFill>
                          <a:schemeClr val="bg2"/>
                        </a:solidFill>
                      </a:rPr>
                      <a:t>Funding</a:t>
                    </a:r>
                    <a:r>
                      <a:rPr lang="de-AT" sz="1100" b="1" dirty="0" smtClean="0">
                        <a:solidFill>
                          <a:schemeClr val="bg2"/>
                        </a:solidFill>
                      </a:rPr>
                      <a:t> </a:t>
                    </a:r>
                    <a:r>
                      <a:rPr lang="de-AT" sz="1100" b="1" dirty="0" err="1" smtClean="0">
                        <a:solidFill>
                          <a:schemeClr val="bg2"/>
                        </a:solidFill>
                      </a:rPr>
                      <a:t>letter</a:t>
                    </a:r>
                    <a:endParaRPr lang="de-AT" sz="1100" b="1" dirty="0">
                      <a:solidFill>
                        <a:schemeClr val="bg2"/>
                      </a:solidFill>
                    </a:endParaRPr>
                  </a:p>
                </p:txBody>
              </p:sp>
            </p:grpSp>
            <p:grpSp>
              <p:nvGrpSpPr>
                <p:cNvPr id="25" name="Gruppieren 24"/>
                <p:cNvGrpSpPr/>
                <p:nvPr/>
              </p:nvGrpSpPr>
              <p:grpSpPr>
                <a:xfrm>
                  <a:off x="8847109" y="3987803"/>
                  <a:ext cx="832103" cy="664675"/>
                  <a:chOff x="3480670" y="2637202"/>
                  <a:chExt cx="832103" cy="664675"/>
                </a:xfrm>
              </p:grpSpPr>
              <p:sp>
                <p:nvSpPr>
                  <p:cNvPr id="72" name="Abgerundetes Rechteck 71"/>
                  <p:cNvSpPr/>
                  <p:nvPr/>
                </p:nvSpPr>
                <p:spPr>
                  <a:xfrm>
                    <a:off x="3533653" y="2637202"/>
                    <a:ext cx="741681" cy="664675"/>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err="1" smtClean="0">
                      <a:solidFill>
                        <a:schemeClr val="tx1"/>
                      </a:solidFill>
                    </a:endParaRPr>
                  </a:p>
                </p:txBody>
              </p:sp>
              <p:sp>
                <p:nvSpPr>
                  <p:cNvPr id="73" name="Textfeld 72"/>
                  <p:cNvSpPr txBox="1"/>
                  <p:nvPr/>
                </p:nvSpPr>
                <p:spPr>
                  <a:xfrm>
                    <a:off x="3480670" y="2819278"/>
                    <a:ext cx="832103" cy="293342"/>
                  </a:xfrm>
                  <a:prstGeom prst="rect">
                    <a:avLst/>
                  </a:prstGeom>
                  <a:noFill/>
                </p:spPr>
                <p:txBody>
                  <a:bodyPr wrap="square" rtlCol="0">
                    <a:spAutoFit/>
                  </a:bodyPr>
                  <a:lstStyle/>
                  <a:p>
                    <a:pPr algn="ctr"/>
                    <a:r>
                      <a:rPr lang="de-AT" sz="1100" b="1" dirty="0" err="1" smtClean="0">
                        <a:solidFill>
                          <a:schemeClr val="bg2"/>
                        </a:solidFill>
                      </a:rPr>
                      <a:t>Archiving</a:t>
                    </a:r>
                    <a:endParaRPr lang="de-AT" sz="1100" b="1" dirty="0">
                      <a:solidFill>
                        <a:schemeClr val="bg2"/>
                      </a:solidFill>
                    </a:endParaRPr>
                  </a:p>
                </p:txBody>
              </p:sp>
            </p:grpSp>
            <p:sp>
              <p:nvSpPr>
                <p:cNvPr id="26" name="Freihandform 25"/>
                <p:cNvSpPr/>
                <p:nvPr/>
              </p:nvSpPr>
              <p:spPr>
                <a:xfrm rot="10505409">
                  <a:off x="9675869" y="3617731"/>
                  <a:ext cx="285912" cy="283281"/>
                </a:xfrm>
                <a:custGeom>
                  <a:avLst/>
                  <a:gdLst>
                    <a:gd name="connsiteX0" fmla="*/ 0 w 724204"/>
                    <a:gd name="connsiteY0" fmla="*/ 665684 h 665684"/>
                    <a:gd name="connsiteX1" fmla="*/ 138988 w 724204"/>
                    <a:gd name="connsiteY1" fmla="*/ 175565 h 665684"/>
                    <a:gd name="connsiteX2" fmla="*/ 724204 w 724204"/>
                    <a:gd name="connsiteY2" fmla="*/ 0 h 665684"/>
                  </a:gdLst>
                  <a:ahLst/>
                  <a:cxnLst>
                    <a:cxn ang="0">
                      <a:pos x="connsiteX0" y="connsiteY0"/>
                    </a:cxn>
                    <a:cxn ang="0">
                      <a:pos x="connsiteX1" y="connsiteY1"/>
                    </a:cxn>
                    <a:cxn ang="0">
                      <a:pos x="connsiteX2" y="connsiteY2"/>
                    </a:cxn>
                  </a:cxnLst>
                  <a:rect l="l" t="t" r="r" b="b"/>
                  <a:pathLst>
                    <a:path w="724204" h="665684">
                      <a:moveTo>
                        <a:pt x="0" y="665684"/>
                      </a:moveTo>
                      <a:cubicBezTo>
                        <a:pt x="9143" y="476098"/>
                        <a:pt x="18287" y="286512"/>
                        <a:pt x="138988" y="175565"/>
                      </a:cubicBezTo>
                      <a:cubicBezTo>
                        <a:pt x="259689" y="64618"/>
                        <a:pt x="491946" y="32309"/>
                        <a:pt x="724204" y="0"/>
                      </a:cubicBezTo>
                    </a:path>
                  </a:pathLst>
                </a:custGeom>
                <a:ln w="19050">
                  <a:solidFill>
                    <a:schemeClr val="accent1">
                      <a:lumMod val="75000"/>
                    </a:schemeClr>
                  </a:solidFill>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AT"/>
                </a:p>
              </p:txBody>
            </p:sp>
            <p:sp>
              <p:nvSpPr>
                <p:cNvPr id="27" name="Freihandform 26"/>
                <p:cNvSpPr/>
                <p:nvPr/>
              </p:nvSpPr>
              <p:spPr>
                <a:xfrm rot="10426466">
                  <a:off x="9078915" y="4829995"/>
                  <a:ext cx="373987" cy="143115"/>
                </a:xfrm>
                <a:custGeom>
                  <a:avLst/>
                  <a:gdLst>
                    <a:gd name="connsiteX0" fmla="*/ 0 w 724204"/>
                    <a:gd name="connsiteY0" fmla="*/ 665684 h 665684"/>
                    <a:gd name="connsiteX1" fmla="*/ 138988 w 724204"/>
                    <a:gd name="connsiteY1" fmla="*/ 175565 h 665684"/>
                    <a:gd name="connsiteX2" fmla="*/ 724204 w 724204"/>
                    <a:gd name="connsiteY2" fmla="*/ 0 h 665684"/>
                  </a:gdLst>
                  <a:ahLst/>
                  <a:cxnLst>
                    <a:cxn ang="0">
                      <a:pos x="connsiteX0" y="connsiteY0"/>
                    </a:cxn>
                    <a:cxn ang="0">
                      <a:pos x="connsiteX1" y="connsiteY1"/>
                    </a:cxn>
                    <a:cxn ang="0">
                      <a:pos x="connsiteX2" y="connsiteY2"/>
                    </a:cxn>
                  </a:cxnLst>
                  <a:rect l="l" t="t" r="r" b="b"/>
                  <a:pathLst>
                    <a:path w="724204" h="665684">
                      <a:moveTo>
                        <a:pt x="0" y="665684"/>
                      </a:moveTo>
                      <a:cubicBezTo>
                        <a:pt x="9143" y="476098"/>
                        <a:pt x="18287" y="286512"/>
                        <a:pt x="138988" y="175565"/>
                      </a:cubicBezTo>
                      <a:cubicBezTo>
                        <a:pt x="259689" y="64618"/>
                        <a:pt x="491946" y="32309"/>
                        <a:pt x="724204" y="0"/>
                      </a:cubicBezTo>
                    </a:path>
                  </a:pathLst>
                </a:custGeom>
                <a:ln w="19050">
                  <a:solidFill>
                    <a:schemeClr val="accent1">
                      <a:lumMod val="75000"/>
                    </a:schemeClr>
                  </a:solidFill>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AT"/>
                </a:p>
              </p:txBody>
            </p:sp>
            <p:cxnSp>
              <p:nvCxnSpPr>
                <p:cNvPr id="29" name="Gerade Verbindung mit Pfeil 28"/>
                <p:cNvCxnSpPr/>
                <p:nvPr/>
              </p:nvCxnSpPr>
              <p:spPr>
                <a:xfrm flipV="1">
                  <a:off x="2330423" y="1254468"/>
                  <a:ext cx="768970" cy="741984"/>
                </a:xfrm>
                <a:prstGeom prst="straightConnector1">
                  <a:avLst/>
                </a:prstGeom>
                <a:ln w="19050">
                  <a:solidFill>
                    <a:schemeClr val="accent1">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30" name="Gerade Verbindung mit Pfeil 29"/>
                <p:cNvCxnSpPr/>
                <p:nvPr/>
              </p:nvCxnSpPr>
              <p:spPr>
                <a:xfrm flipV="1">
                  <a:off x="2561618" y="1463620"/>
                  <a:ext cx="576166" cy="532833"/>
                </a:xfrm>
                <a:prstGeom prst="straightConnector1">
                  <a:avLst/>
                </a:prstGeom>
                <a:ln w="19050">
                  <a:solidFill>
                    <a:schemeClr val="accent3">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sp>
              <p:nvSpPr>
                <p:cNvPr id="31" name="Freihandform 30"/>
                <p:cNvSpPr/>
                <p:nvPr/>
              </p:nvSpPr>
              <p:spPr>
                <a:xfrm rot="2170204">
                  <a:off x="2771794" y="1974780"/>
                  <a:ext cx="366739" cy="189776"/>
                </a:xfrm>
                <a:custGeom>
                  <a:avLst/>
                  <a:gdLst>
                    <a:gd name="connsiteX0" fmla="*/ 0 w 724204"/>
                    <a:gd name="connsiteY0" fmla="*/ 665684 h 665684"/>
                    <a:gd name="connsiteX1" fmla="*/ 138988 w 724204"/>
                    <a:gd name="connsiteY1" fmla="*/ 175565 h 665684"/>
                    <a:gd name="connsiteX2" fmla="*/ 724204 w 724204"/>
                    <a:gd name="connsiteY2" fmla="*/ 0 h 665684"/>
                  </a:gdLst>
                  <a:ahLst/>
                  <a:cxnLst>
                    <a:cxn ang="0">
                      <a:pos x="connsiteX0" y="connsiteY0"/>
                    </a:cxn>
                    <a:cxn ang="0">
                      <a:pos x="connsiteX1" y="connsiteY1"/>
                    </a:cxn>
                    <a:cxn ang="0">
                      <a:pos x="connsiteX2" y="connsiteY2"/>
                    </a:cxn>
                  </a:cxnLst>
                  <a:rect l="l" t="t" r="r" b="b"/>
                  <a:pathLst>
                    <a:path w="724204" h="665684">
                      <a:moveTo>
                        <a:pt x="0" y="665684"/>
                      </a:moveTo>
                      <a:cubicBezTo>
                        <a:pt x="9143" y="476098"/>
                        <a:pt x="18287" y="286512"/>
                        <a:pt x="138988" y="175565"/>
                      </a:cubicBezTo>
                      <a:cubicBezTo>
                        <a:pt x="259689" y="64618"/>
                        <a:pt x="491946" y="32309"/>
                        <a:pt x="724204" y="0"/>
                      </a:cubicBezTo>
                    </a:path>
                  </a:pathLst>
                </a:custGeom>
                <a:ln w="19050">
                  <a:solidFill>
                    <a:schemeClr val="accent1">
                      <a:lumMod val="75000"/>
                    </a:schemeClr>
                  </a:solidFill>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AT"/>
                </a:p>
              </p:txBody>
            </p:sp>
            <p:sp>
              <p:nvSpPr>
                <p:cNvPr id="32" name="Freihandform 31"/>
                <p:cNvSpPr/>
                <p:nvPr/>
              </p:nvSpPr>
              <p:spPr>
                <a:xfrm rot="19613643">
                  <a:off x="3076273" y="1669090"/>
                  <a:ext cx="218435" cy="265397"/>
                </a:xfrm>
                <a:custGeom>
                  <a:avLst/>
                  <a:gdLst>
                    <a:gd name="connsiteX0" fmla="*/ 0 w 724204"/>
                    <a:gd name="connsiteY0" fmla="*/ 665684 h 665684"/>
                    <a:gd name="connsiteX1" fmla="*/ 138988 w 724204"/>
                    <a:gd name="connsiteY1" fmla="*/ 175565 h 665684"/>
                    <a:gd name="connsiteX2" fmla="*/ 724204 w 724204"/>
                    <a:gd name="connsiteY2" fmla="*/ 0 h 665684"/>
                  </a:gdLst>
                  <a:ahLst/>
                  <a:cxnLst>
                    <a:cxn ang="0">
                      <a:pos x="connsiteX0" y="connsiteY0"/>
                    </a:cxn>
                    <a:cxn ang="0">
                      <a:pos x="connsiteX1" y="connsiteY1"/>
                    </a:cxn>
                    <a:cxn ang="0">
                      <a:pos x="connsiteX2" y="connsiteY2"/>
                    </a:cxn>
                  </a:cxnLst>
                  <a:rect l="l" t="t" r="r" b="b"/>
                  <a:pathLst>
                    <a:path w="724204" h="665684">
                      <a:moveTo>
                        <a:pt x="0" y="665684"/>
                      </a:moveTo>
                      <a:cubicBezTo>
                        <a:pt x="9143" y="476098"/>
                        <a:pt x="18287" y="286512"/>
                        <a:pt x="138988" y="175565"/>
                      </a:cubicBezTo>
                      <a:cubicBezTo>
                        <a:pt x="259689" y="64618"/>
                        <a:pt x="491946" y="32309"/>
                        <a:pt x="724204" y="0"/>
                      </a:cubicBezTo>
                    </a:path>
                  </a:pathLst>
                </a:custGeom>
                <a:ln w="19050">
                  <a:solidFill>
                    <a:schemeClr val="accent1">
                      <a:lumMod val="75000"/>
                    </a:schemeClr>
                  </a:solidFill>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AT"/>
                </a:p>
              </p:txBody>
            </p:sp>
            <p:grpSp>
              <p:nvGrpSpPr>
                <p:cNvPr id="33" name="Gruppieren 32"/>
                <p:cNvGrpSpPr/>
                <p:nvPr/>
              </p:nvGrpSpPr>
              <p:grpSpPr>
                <a:xfrm>
                  <a:off x="591845" y="1883826"/>
                  <a:ext cx="5894951" cy="4115266"/>
                  <a:chOff x="591845" y="1883826"/>
                  <a:chExt cx="5894951" cy="4115266"/>
                </a:xfrm>
              </p:grpSpPr>
              <p:grpSp>
                <p:nvGrpSpPr>
                  <p:cNvPr id="43" name="Gruppieren 42"/>
                  <p:cNvGrpSpPr/>
                  <p:nvPr/>
                </p:nvGrpSpPr>
                <p:grpSpPr>
                  <a:xfrm>
                    <a:off x="3282815" y="4685190"/>
                    <a:ext cx="2098767" cy="1313902"/>
                    <a:chOff x="766355" y="3551603"/>
                    <a:chExt cx="2098767" cy="1313902"/>
                  </a:xfrm>
                </p:grpSpPr>
                <p:sp>
                  <p:nvSpPr>
                    <p:cNvPr id="66" name="Abgerundetes Rechteck 65"/>
                    <p:cNvSpPr/>
                    <p:nvPr/>
                  </p:nvSpPr>
                  <p:spPr>
                    <a:xfrm>
                      <a:off x="1624148" y="3738931"/>
                      <a:ext cx="1240974" cy="1126573"/>
                    </a:xfrm>
                    <a:prstGeom prst="round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err="1" smtClean="0">
                        <a:solidFill>
                          <a:schemeClr val="tx1"/>
                        </a:solidFill>
                      </a:endParaRPr>
                    </a:p>
                  </p:txBody>
                </p:sp>
                <p:grpSp>
                  <p:nvGrpSpPr>
                    <p:cNvPr id="67" name="Gruppieren 66"/>
                    <p:cNvGrpSpPr/>
                    <p:nvPr/>
                  </p:nvGrpSpPr>
                  <p:grpSpPr>
                    <a:xfrm>
                      <a:off x="766355" y="3817159"/>
                      <a:ext cx="1010193" cy="870857"/>
                      <a:chOff x="1654629" y="1619794"/>
                      <a:chExt cx="1010193" cy="870857"/>
                    </a:xfrm>
                  </p:grpSpPr>
                  <p:sp>
                    <p:nvSpPr>
                      <p:cNvPr id="70" name="Abgerundetes Rechteck 69"/>
                      <p:cNvSpPr/>
                      <p:nvPr/>
                    </p:nvSpPr>
                    <p:spPr>
                      <a:xfrm>
                        <a:off x="1654629" y="1619794"/>
                        <a:ext cx="1010193" cy="870857"/>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err="1" smtClean="0">
                          <a:solidFill>
                            <a:schemeClr val="tx1"/>
                          </a:solidFill>
                        </a:endParaRPr>
                      </a:p>
                    </p:txBody>
                  </p:sp>
                  <p:sp>
                    <p:nvSpPr>
                      <p:cNvPr id="71" name="Textfeld 70"/>
                      <p:cNvSpPr txBox="1"/>
                      <p:nvPr/>
                    </p:nvSpPr>
                    <p:spPr>
                      <a:xfrm>
                        <a:off x="1698172" y="1819934"/>
                        <a:ext cx="923108" cy="430887"/>
                      </a:xfrm>
                      <a:prstGeom prst="rect">
                        <a:avLst/>
                      </a:prstGeom>
                      <a:noFill/>
                    </p:spPr>
                    <p:txBody>
                      <a:bodyPr wrap="square" rtlCol="0">
                        <a:spAutoFit/>
                      </a:bodyPr>
                      <a:lstStyle/>
                      <a:p>
                        <a:pPr algn="ctr"/>
                        <a:r>
                          <a:rPr lang="de-AT" sz="1100" b="1" dirty="0" err="1" smtClean="0">
                            <a:solidFill>
                              <a:schemeClr val="bg1"/>
                            </a:solidFill>
                          </a:rPr>
                          <a:t>Depositing</a:t>
                        </a:r>
                        <a:r>
                          <a:rPr lang="de-AT" sz="1100" b="1" dirty="0" smtClean="0">
                            <a:solidFill>
                              <a:schemeClr val="bg1"/>
                            </a:solidFill>
                          </a:rPr>
                          <a:t> Data</a:t>
                        </a:r>
                        <a:endParaRPr lang="de-AT" sz="1100" b="1" dirty="0">
                          <a:solidFill>
                            <a:schemeClr val="bg1"/>
                          </a:solidFill>
                        </a:endParaRPr>
                      </a:p>
                    </p:txBody>
                  </p:sp>
                </p:grpSp>
                <p:sp>
                  <p:nvSpPr>
                    <p:cNvPr id="68" name="Textfeld 67"/>
                    <p:cNvSpPr txBox="1"/>
                    <p:nvPr/>
                  </p:nvSpPr>
                  <p:spPr>
                    <a:xfrm>
                      <a:off x="1776548" y="3790920"/>
                      <a:ext cx="1088574" cy="1074585"/>
                    </a:xfrm>
                    <a:prstGeom prst="rect">
                      <a:avLst/>
                    </a:prstGeom>
                    <a:noFill/>
                  </p:spPr>
                  <p:txBody>
                    <a:bodyPr wrap="square" rtlCol="0">
                      <a:spAutoFit/>
                    </a:bodyPr>
                    <a:lstStyle/>
                    <a:p>
                      <a:pPr marL="88900" indent="-88900"/>
                      <a:r>
                        <a:rPr lang="de-AT" sz="900" b="1" dirty="0" smtClean="0">
                          <a:solidFill>
                            <a:schemeClr val="tx1">
                              <a:lumMod val="75000"/>
                              <a:lumOff val="25000"/>
                            </a:schemeClr>
                          </a:solidFill>
                        </a:rPr>
                        <a:t>&gt; </a:t>
                      </a:r>
                      <a:r>
                        <a:rPr lang="de-AT" sz="900" b="1" dirty="0" err="1" smtClean="0">
                          <a:solidFill>
                            <a:schemeClr val="tx1">
                              <a:lumMod val="75000"/>
                              <a:lumOff val="25000"/>
                            </a:schemeClr>
                          </a:solidFill>
                        </a:rPr>
                        <a:t>Complete</a:t>
                      </a:r>
                      <a:r>
                        <a:rPr lang="de-AT" sz="900" b="1" dirty="0" smtClean="0">
                          <a:solidFill>
                            <a:schemeClr val="tx1">
                              <a:lumMod val="75000"/>
                              <a:lumOff val="25000"/>
                            </a:schemeClr>
                          </a:solidFill>
                        </a:rPr>
                        <a:t> </a:t>
                      </a:r>
                      <a:r>
                        <a:rPr lang="de-AT" sz="900" b="1" dirty="0">
                          <a:solidFill>
                            <a:schemeClr val="tx1">
                              <a:lumMod val="75000"/>
                              <a:lumOff val="25000"/>
                            </a:schemeClr>
                          </a:solidFill>
                        </a:rPr>
                        <a:t>relevant </a:t>
                      </a:r>
                      <a:r>
                        <a:rPr lang="de-AT" sz="900" b="1" dirty="0" err="1">
                          <a:solidFill>
                            <a:schemeClr val="tx1">
                              <a:lumMod val="75000"/>
                              <a:lumOff val="25000"/>
                            </a:schemeClr>
                          </a:solidFill>
                        </a:rPr>
                        <a:t>forms</a:t>
                      </a:r>
                      <a:endParaRPr lang="de-AT" sz="900" b="1" dirty="0">
                        <a:solidFill>
                          <a:schemeClr val="tx1">
                            <a:lumMod val="75000"/>
                            <a:lumOff val="25000"/>
                          </a:schemeClr>
                        </a:solidFill>
                      </a:endParaRPr>
                    </a:p>
                    <a:p>
                      <a:pPr marL="88900" indent="-88900"/>
                      <a:r>
                        <a:rPr lang="de-AT" sz="900" b="1" dirty="0">
                          <a:solidFill>
                            <a:schemeClr val="tx1">
                              <a:lumMod val="75000"/>
                              <a:lumOff val="25000"/>
                            </a:schemeClr>
                          </a:solidFill>
                        </a:rPr>
                        <a:t>&gt; </a:t>
                      </a:r>
                      <a:r>
                        <a:rPr lang="de-AT" sz="900" b="1" dirty="0" err="1" smtClean="0">
                          <a:solidFill>
                            <a:schemeClr val="tx1">
                              <a:lumMod val="75000"/>
                              <a:lumOff val="25000"/>
                            </a:schemeClr>
                          </a:solidFill>
                        </a:rPr>
                        <a:t>Comply</a:t>
                      </a:r>
                      <a:r>
                        <a:rPr lang="de-AT" sz="900" b="1" dirty="0" smtClean="0">
                          <a:solidFill>
                            <a:schemeClr val="tx1">
                              <a:lumMod val="75000"/>
                              <a:lumOff val="25000"/>
                            </a:schemeClr>
                          </a:solidFill>
                        </a:rPr>
                        <a:t> </a:t>
                      </a:r>
                      <a:r>
                        <a:rPr lang="de-AT" sz="900" b="1" dirty="0" err="1" smtClean="0">
                          <a:solidFill>
                            <a:schemeClr val="tx1">
                              <a:lumMod val="75000"/>
                              <a:lumOff val="25000"/>
                            </a:schemeClr>
                          </a:solidFill>
                        </a:rPr>
                        <a:t>with</a:t>
                      </a:r>
                      <a:r>
                        <a:rPr lang="de-AT" sz="900" b="1" dirty="0" smtClean="0">
                          <a:solidFill>
                            <a:schemeClr val="tx1">
                              <a:lumMod val="75000"/>
                              <a:lumOff val="25000"/>
                            </a:schemeClr>
                          </a:solidFill>
                        </a:rPr>
                        <a:t> </a:t>
                      </a:r>
                      <a:r>
                        <a:rPr lang="de-AT" sz="900" b="1" dirty="0" err="1" smtClean="0">
                          <a:solidFill>
                            <a:schemeClr val="tx1">
                              <a:lumMod val="75000"/>
                              <a:lumOff val="25000"/>
                            </a:schemeClr>
                          </a:solidFill>
                        </a:rPr>
                        <a:t>dissemination</a:t>
                      </a:r>
                      <a:r>
                        <a:rPr lang="de-AT" sz="900" b="1" dirty="0" smtClean="0">
                          <a:solidFill>
                            <a:schemeClr val="tx1">
                              <a:lumMod val="75000"/>
                              <a:lumOff val="25000"/>
                            </a:schemeClr>
                          </a:solidFill>
                        </a:rPr>
                        <a:t> </a:t>
                      </a:r>
                      <a:r>
                        <a:rPr lang="de-AT" sz="900" b="1" dirty="0" err="1" smtClean="0">
                          <a:solidFill>
                            <a:schemeClr val="tx1">
                              <a:lumMod val="75000"/>
                              <a:lumOff val="25000"/>
                            </a:schemeClr>
                          </a:solidFill>
                        </a:rPr>
                        <a:t>standards</a:t>
                      </a:r>
                      <a:r>
                        <a:rPr lang="de-AT" sz="900" b="1" dirty="0" smtClean="0">
                          <a:solidFill>
                            <a:schemeClr val="tx1">
                              <a:lumMod val="75000"/>
                              <a:lumOff val="25000"/>
                            </a:schemeClr>
                          </a:solidFill>
                        </a:rPr>
                        <a:t> </a:t>
                      </a:r>
                      <a:r>
                        <a:rPr lang="de-AT" sz="900" b="1" dirty="0" err="1" smtClean="0">
                          <a:solidFill>
                            <a:schemeClr val="tx1">
                              <a:lumMod val="75000"/>
                              <a:lumOff val="25000"/>
                            </a:schemeClr>
                          </a:solidFill>
                        </a:rPr>
                        <a:t>and</a:t>
                      </a:r>
                      <a:r>
                        <a:rPr lang="de-AT" sz="900" b="1" dirty="0" smtClean="0">
                          <a:solidFill>
                            <a:schemeClr val="tx1">
                              <a:lumMod val="75000"/>
                              <a:lumOff val="25000"/>
                            </a:schemeClr>
                          </a:solidFill>
                        </a:rPr>
                        <a:t> </a:t>
                      </a:r>
                      <a:r>
                        <a:rPr lang="de-AT" sz="900" b="1" dirty="0" err="1" smtClean="0">
                          <a:solidFill>
                            <a:schemeClr val="tx1">
                              <a:lumMod val="75000"/>
                              <a:lumOff val="25000"/>
                            </a:schemeClr>
                          </a:solidFill>
                        </a:rPr>
                        <a:t>formats</a:t>
                      </a:r>
                      <a:endParaRPr lang="de-AT" sz="900" b="1" dirty="0">
                        <a:solidFill>
                          <a:schemeClr val="tx1">
                            <a:lumMod val="75000"/>
                            <a:lumOff val="25000"/>
                          </a:schemeClr>
                        </a:solidFill>
                      </a:endParaRPr>
                    </a:p>
                  </p:txBody>
                </p:sp>
                <p:sp>
                  <p:nvSpPr>
                    <p:cNvPr id="69" name="Textfeld 68"/>
                    <p:cNvSpPr txBox="1"/>
                    <p:nvPr/>
                  </p:nvSpPr>
                  <p:spPr>
                    <a:xfrm>
                      <a:off x="819623" y="3551603"/>
                      <a:ext cx="1010193" cy="345109"/>
                    </a:xfrm>
                    <a:prstGeom prst="rect">
                      <a:avLst/>
                    </a:prstGeom>
                    <a:noFill/>
                  </p:spPr>
                  <p:txBody>
                    <a:bodyPr wrap="square" rtlCol="0">
                      <a:spAutoFit/>
                    </a:bodyPr>
                    <a:lstStyle/>
                    <a:p>
                      <a:r>
                        <a:rPr lang="de-AT" sz="1400" b="1" dirty="0" smtClean="0">
                          <a:solidFill>
                            <a:schemeClr val="accent1">
                              <a:lumMod val="75000"/>
                            </a:schemeClr>
                          </a:solidFill>
                        </a:rPr>
                        <a:t>Phase 6</a:t>
                      </a:r>
                      <a:endParaRPr lang="de-AT" sz="1400" b="1" dirty="0">
                        <a:solidFill>
                          <a:schemeClr val="accent1">
                            <a:lumMod val="75000"/>
                          </a:schemeClr>
                        </a:solidFill>
                      </a:endParaRPr>
                    </a:p>
                  </p:txBody>
                </p:sp>
              </p:grpSp>
              <p:cxnSp>
                <p:nvCxnSpPr>
                  <p:cNvPr id="44" name="Gerade Verbindung mit Pfeil 43"/>
                  <p:cNvCxnSpPr/>
                  <p:nvPr/>
                </p:nvCxnSpPr>
                <p:spPr>
                  <a:xfrm flipH="1" flipV="1">
                    <a:off x="5591503" y="5560781"/>
                    <a:ext cx="784165" cy="8815"/>
                  </a:xfrm>
                  <a:prstGeom prst="straightConnector1">
                    <a:avLst/>
                  </a:prstGeom>
                  <a:ln w="19050">
                    <a:solidFill>
                      <a:schemeClr val="accent1">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45" name="Gerade Verbindung mit Pfeil 44"/>
                  <p:cNvCxnSpPr/>
                  <p:nvPr/>
                </p:nvCxnSpPr>
                <p:spPr>
                  <a:xfrm flipH="1">
                    <a:off x="5599454" y="5344079"/>
                    <a:ext cx="784165" cy="0"/>
                  </a:xfrm>
                  <a:prstGeom prst="straightConnector1">
                    <a:avLst/>
                  </a:prstGeom>
                  <a:ln w="19050">
                    <a:solidFill>
                      <a:schemeClr val="accent3">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46" name="Gerade Verbindung mit Pfeil 45"/>
                  <p:cNvCxnSpPr/>
                  <p:nvPr/>
                </p:nvCxnSpPr>
                <p:spPr>
                  <a:xfrm flipH="1" flipV="1">
                    <a:off x="2608880" y="5168823"/>
                    <a:ext cx="416706" cy="216569"/>
                  </a:xfrm>
                  <a:prstGeom prst="straightConnector1">
                    <a:avLst/>
                  </a:prstGeom>
                  <a:ln w="19050">
                    <a:solidFill>
                      <a:schemeClr val="accent3">
                        <a:lumMod val="60000"/>
                        <a:lumOff val="40000"/>
                      </a:schemeClr>
                    </a:solidFill>
                    <a:prstDash val="solid"/>
                    <a:tailEnd type="arrow"/>
                  </a:ln>
                </p:spPr>
                <p:style>
                  <a:lnRef idx="1">
                    <a:schemeClr val="accent1"/>
                  </a:lnRef>
                  <a:fillRef idx="0">
                    <a:schemeClr val="accent1"/>
                  </a:fillRef>
                  <a:effectRef idx="0">
                    <a:schemeClr val="accent1"/>
                  </a:effectRef>
                  <a:fontRef idx="minor">
                    <a:schemeClr val="tx1"/>
                  </a:fontRef>
                </p:style>
              </p:cxnSp>
              <p:cxnSp>
                <p:nvCxnSpPr>
                  <p:cNvPr id="47" name="Gerade Verbindung mit Pfeil 46"/>
                  <p:cNvCxnSpPr/>
                  <p:nvPr/>
                </p:nvCxnSpPr>
                <p:spPr>
                  <a:xfrm flipH="1" flipV="1">
                    <a:off x="2354892" y="5244736"/>
                    <a:ext cx="625570" cy="345573"/>
                  </a:xfrm>
                  <a:prstGeom prst="straightConnector1">
                    <a:avLst/>
                  </a:prstGeom>
                  <a:ln w="19050">
                    <a:solidFill>
                      <a:schemeClr val="accent1">
                        <a:lumMod val="75000"/>
                      </a:schemeClr>
                    </a:solidFill>
                    <a:prstDash val="solid"/>
                    <a:tailEnd type="arrow"/>
                  </a:ln>
                </p:spPr>
                <p:style>
                  <a:lnRef idx="1">
                    <a:schemeClr val="accent1"/>
                  </a:lnRef>
                  <a:fillRef idx="0">
                    <a:schemeClr val="accent1"/>
                  </a:fillRef>
                  <a:effectRef idx="0">
                    <a:schemeClr val="accent1"/>
                  </a:effectRef>
                  <a:fontRef idx="minor">
                    <a:schemeClr val="tx1"/>
                  </a:fontRef>
                </p:style>
              </p:cxnSp>
              <p:grpSp>
                <p:nvGrpSpPr>
                  <p:cNvPr id="48" name="Gruppieren 47"/>
                  <p:cNvGrpSpPr/>
                  <p:nvPr/>
                </p:nvGrpSpPr>
                <p:grpSpPr>
                  <a:xfrm>
                    <a:off x="591845" y="1883826"/>
                    <a:ext cx="2204081" cy="3263157"/>
                    <a:chOff x="591845" y="1883826"/>
                    <a:chExt cx="2204081" cy="3263157"/>
                  </a:xfrm>
                </p:grpSpPr>
                <p:grpSp>
                  <p:nvGrpSpPr>
                    <p:cNvPr id="51" name="Gruppieren 50"/>
                    <p:cNvGrpSpPr/>
                    <p:nvPr/>
                  </p:nvGrpSpPr>
                  <p:grpSpPr>
                    <a:xfrm>
                      <a:off x="591846" y="1883826"/>
                      <a:ext cx="2204080" cy="1307466"/>
                      <a:chOff x="766355" y="3551603"/>
                      <a:chExt cx="2204080" cy="1307466"/>
                    </a:xfrm>
                  </p:grpSpPr>
                  <p:grpSp>
                    <p:nvGrpSpPr>
                      <p:cNvPr id="61" name="Gruppieren 60"/>
                      <p:cNvGrpSpPr/>
                      <p:nvPr/>
                    </p:nvGrpSpPr>
                    <p:grpSpPr>
                      <a:xfrm>
                        <a:off x="766355" y="3806486"/>
                        <a:ext cx="1063460" cy="1052583"/>
                        <a:chOff x="1654629" y="1609121"/>
                        <a:chExt cx="1063460" cy="1052583"/>
                      </a:xfrm>
                    </p:grpSpPr>
                    <p:sp>
                      <p:nvSpPr>
                        <p:cNvPr id="64" name="Abgerundetes Rechteck 63"/>
                        <p:cNvSpPr/>
                        <p:nvPr/>
                      </p:nvSpPr>
                      <p:spPr>
                        <a:xfrm>
                          <a:off x="1654629" y="1619794"/>
                          <a:ext cx="1063460" cy="1022514"/>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err="1" smtClean="0">
                            <a:solidFill>
                              <a:schemeClr val="tx1"/>
                            </a:solidFill>
                          </a:endParaRPr>
                        </a:p>
                      </p:txBody>
                    </p:sp>
                    <p:sp>
                      <p:nvSpPr>
                        <p:cNvPr id="65" name="Textfeld 64"/>
                        <p:cNvSpPr txBox="1"/>
                        <p:nvPr/>
                      </p:nvSpPr>
                      <p:spPr>
                        <a:xfrm>
                          <a:off x="1679066" y="1609121"/>
                          <a:ext cx="1031964" cy="1052583"/>
                        </a:xfrm>
                        <a:prstGeom prst="rect">
                          <a:avLst/>
                        </a:prstGeom>
                        <a:noFill/>
                      </p:spPr>
                      <p:txBody>
                        <a:bodyPr wrap="square" rtlCol="0">
                          <a:spAutoFit/>
                        </a:bodyPr>
                        <a:lstStyle/>
                        <a:p>
                          <a:pPr algn="ctr"/>
                          <a:r>
                            <a:rPr lang="de-AT" sz="1100" b="1" dirty="0" err="1" smtClean="0">
                              <a:solidFill>
                                <a:schemeClr val="bg1"/>
                              </a:solidFill>
                            </a:rPr>
                            <a:t>Proposal</a:t>
                          </a:r>
                          <a:r>
                            <a:rPr lang="de-AT" sz="1100" b="1" dirty="0" smtClean="0">
                              <a:solidFill>
                                <a:schemeClr val="bg1"/>
                              </a:solidFill>
                            </a:rPr>
                            <a:t> Development </a:t>
                          </a:r>
                          <a:r>
                            <a:rPr lang="de-AT" sz="1100" b="1" dirty="0" err="1" smtClean="0">
                              <a:solidFill>
                                <a:schemeClr val="bg1"/>
                              </a:solidFill>
                            </a:rPr>
                            <a:t>and</a:t>
                          </a:r>
                          <a:r>
                            <a:rPr lang="de-AT" sz="1100" b="1" dirty="0" smtClean="0">
                              <a:solidFill>
                                <a:schemeClr val="bg1"/>
                              </a:solidFill>
                            </a:rPr>
                            <a:t> Data Management Plans</a:t>
                          </a:r>
                          <a:endParaRPr lang="de-AT" sz="1100" b="1" dirty="0">
                            <a:solidFill>
                              <a:schemeClr val="bg1"/>
                            </a:solidFill>
                          </a:endParaRPr>
                        </a:p>
                      </p:txBody>
                    </p:sp>
                  </p:grpSp>
                  <p:sp>
                    <p:nvSpPr>
                      <p:cNvPr id="62" name="Textfeld 61"/>
                      <p:cNvSpPr txBox="1"/>
                      <p:nvPr/>
                    </p:nvSpPr>
                    <p:spPr>
                      <a:xfrm>
                        <a:off x="1788538" y="3887786"/>
                        <a:ext cx="1181897" cy="889982"/>
                      </a:xfrm>
                      <a:prstGeom prst="rect">
                        <a:avLst/>
                      </a:prstGeom>
                      <a:noFill/>
                    </p:spPr>
                    <p:txBody>
                      <a:bodyPr wrap="square" rtlCol="0">
                        <a:spAutoFit/>
                      </a:bodyPr>
                      <a:lstStyle/>
                      <a:p>
                        <a:pPr marL="88900" indent="-88900"/>
                        <a:r>
                          <a:rPr lang="de-AT" sz="900" b="1" dirty="0" smtClean="0">
                            <a:solidFill>
                              <a:schemeClr val="tx1">
                                <a:lumMod val="75000"/>
                                <a:lumOff val="25000"/>
                              </a:schemeClr>
                            </a:solidFill>
                          </a:rPr>
                          <a:t>&gt; </a:t>
                        </a:r>
                        <a:r>
                          <a:rPr lang="de-AT" sz="900" b="1" dirty="0" err="1" smtClean="0">
                            <a:solidFill>
                              <a:schemeClr val="tx1">
                                <a:lumMod val="75000"/>
                                <a:lumOff val="25000"/>
                              </a:schemeClr>
                            </a:solidFill>
                          </a:rPr>
                          <a:t>Contact</a:t>
                        </a:r>
                        <a:r>
                          <a:rPr lang="de-AT" sz="900" b="1" dirty="0" smtClean="0">
                            <a:solidFill>
                              <a:schemeClr val="tx1">
                                <a:lumMod val="75000"/>
                                <a:lumOff val="25000"/>
                              </a:schemeClr>
                            </a:solidFill>
                          </a:rPr>
                          <a:t> </a:t>
                        </a:r>
                        <a:r>
                          <a:rPr lang="de-AT" sz="900" b="1" dirty="0" err="1" smtClean="0">
                            <a:solidFill>
                              <a:schemeClr val="tx1">
                                <a:lumMod val="75000"/>
                                <a:lumOff val="25000"/>
                              </a:schemeClr>
                            </a:solidFill>
                          </a:rPr>
                          <a:t>archive</a:t>
                        </a:r>
                        <a:r>
                          <a:rPr lang="de-AT" sz="900" b="1" dirty="0" smtClean="0">
                            <a:solidFill>
                              <a:schemeClr val="tx1">
                                <a:lumMod val="75000"/>
                                <a:lumOff val="25000"/>
                              </a:schemeClr>
                            </a:solidFill>
                          </a:rPr>
                          <a:t> </a:t>
                        </a:r>
                        <a:r>
                          <a:rPr lang="de-AT" sz="900" b="1" dirty="0" err="1" smtClean="0">
                            <a:solidFill>
                              <a:schemeClr val="tx1">
                                <a:lumMod val="75000"/>
                                <a:lumOff val="25000"/>
                              </a:schemeClr>
                            </a:solidFill>
                          </a:rPr>
                          <a:t>for</a:t>
                        </a:r>
                        <a:r>
                          <a:rPr lang="de-AT" sz="900" b="1" dirty="0" smtClean="0">
                            <a:solidFill>
                              <a:schemeClr val="tx1">
                                <a:lumMod val="75000"/>
                                <a:lumOff val="25000"/>
                              </a:schemeClr>
                            </a:solidFill>
                          </a:rPr>
                          <a:t> </a:t>
                        </a:r>
                        <a:r>
                          <a:rPr lang="de-AT" sz="900" b="1" dirty="0" err="1" smtClean="0">
                            <a:solidFill>
                              <a:schemeClr val="tx1">
                                <a:lumMod val="75000"/>
                                <a:lumOff val="25000"/>
                              </a:schemeClr>
                            </a:solidFill>
                          </a:rPr>
                          <a:t>advice</a:t>
                        </a:r>
                        <a:endParaRPr lang="de-AT" sz="900" b="1" dirty="0">
                          <a:solidFill>
                            <a:schemeClr val="tx1">
                              <a:lumMod val="75000"/>
                              <a:lumOff val="25000"/>
                            </a:schemeClr>
                          </a:solidFill>
                        </a:endParaRPr>
                      </a:p>
                      <a:p>
                        <a:pPr marL="88900" indent="-88900"/>
                        <a:r>
                          <a:rPr lang="de-AT" sz="900" b="1" dirty="0" smtClean="0">
                            <a:solidFill>
                              <a:schemeClr val="tx1">
                                <a:lumMod val="75000"/>
                                <a:lumOff val="25000"/>
                              </a:schemeClr>
                            </a:solidFill>
                          </a:rPr>
                          <a:t>&gt; </a:t>
                        </a:r>
                        <a:r>
                          <a:rPr lang="de-AT" sz="900" b="1" dirty="0" err="1" smtClean="0">
                            <a:solidFill>
                              <a:schemeClr val="tx1">
                                <a:lumMod val="75000"/>
                                <a:lumOff val="25000"/>
                              </a:schemeClr>
                            </a:solidFill>
                          </a:rPr>
                          <a:t>data</a:t>
                        </a:r>
                        <a:r>
                          <a:rPr lang="de-AT" sz="900" b="1" dirty="0" smtClean="0">
                            <a:solidFill>
                              <a:schemeClr val="tx1">
                                <a:lumMod val="75000"/>
                                <a:lumOff val="25000"/>
                              </a:schemeClr>
                            </a:solidFill>
                          </a:rPr>
                          <a:t> </a:t>
                        </a:r>
                        <a:r>
                          <a:rPr lang="de-AT" sz="900" b="1" dirty="0" err="1" smtClean="0">
                            <a:solidFill>
                              <a:schemeClr val="tx1">
                                <a:lumMod val="75000"/>
                                <a:lumOff val="25000"/>
                              </a:schemeClr>
                            </a:solidFill>
                          </a:rPr>
                          <a:t>management</a:t>
                        </a:r>
                        <a:r>
                          <a:rPr lang="de-AT" sz="900" b="1" dirty="0" smtClean="0">
                            <a:solidFill>
                              <a:schemeClr val="tx1">
                                <a:lumMod val="75000"/>
                                <a:lumOff val="25000"/>
                              </a:schemeClr>
                            </a:solidFill>
                          </a:rPr>
                          <a:t> plan</a:t>
                        </a:r>
                        <a:endParaRPr lang="de-AT" sz="900" b="1" dirty="0">
                          <a:solidFill>
                            <a:schemeClr val="tx1">
                              <a:lumMod val="75000"/>
                              <a:lumOff val="25000"/>
                            </a:schemeClr>
                          </a:solidFill>
                        </a:endParaRPr>
                      </a:p>
                    </p:txBody>
                  </p:sp>
                  <p:sp>
                    <p:nvSpPr>
                      <p:cNvPr id="63" name="Textfeld 62"/>
                      <p:cNvSpPr txBox="1"/>
                      <p:nvPr/>
                    </p:nvSpPr>
                    <p:spPr>
                      <a:xfrm>
                        <a:off x="819623" y="3551603"/>
                        <a:ext cx="1010193" cy="345109"/>
                      </a:xfrm>
                      <a:prstGeom prst="rect">
                        <a:avLst/>
                      </a:prstGeom>
                      <a:noFill/>
                    </p:spPr>
                    <p:txBody>
                      <a:bodyPr wrap="square" rtlCol="0">
                        <a:spAutoFit/>
                      </a:bodyPr>
                      <a:lstStyle/>
                      <a:p>
                        <a:r>
                          <a:rPr lang="de-AT" sz="1400" b="1" dirty="0" smtClean="0">
                            <a:solidFill>
                              <a:schemeClr val="accent1"/>
                            </a:solidFill>
                          </a:rPr>
                          <a:t>Phase 1</a:t>
                        </a:r>
                        <a:endParaRPr lang="de-AT" sz="1400" b="1" dirty="0">
                          <a:solidFill>
                            <a:schemeClr val="accent1"/>
                          </a:solidFill>
                        </a:endParaRPr>
                      </a:p>
                    </p:txBody>
                  </p:sp>
                </p:grpSp>
                <p:grpSp>
                  <p:nvGrpSpPr>
                    <p:cNvPr id="52" name="Gruppieren 51"/>
                    <p:cNvGrpSpPr/>
                    <p:nvPr/>
                  </p:nvGrpSpPr>
                  <p:grpSpPr>
                    <a:xfrm>
                      <a:off x="591845" y="3874988"/>
                      <a:ext cx="2098766" cy="1271995"/>
                      <a:chOff x="766355" y="3551603"/>
                      <a:chExt cx="2098766" cy="1271995"/>
                    </a:xfrm>
                  </p:grpSpPr>
                  <p:sp>
                    <p:nvSpPr>
                      <p:cNvPr id="55" name="Abgerundetes Rechteck 54"/>
                      <p:cNvSpPr/>
                      <p:nvPr/>
                    </p:nvSpPr>
                    <p:spPr>
                      <a:xfrm>
                        <a:off x="1624148" y="3725086"/>
                        <a:ext cx="1240973" cy="1098512"/>
                      </a:xfrm>
                      <a:prstGeom prst="round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err="1" smtClean="0">
                          <a:solidFill>
                            <a:schemeClr val="tx1"/>
                          </a:solidFill>
                        </a:endParaRPr>
                      </a:p>
                    </p:txBody>
                  </p:sp>
                  <p:grpSp>
                    <p:nvGrpSpPr>
                      <p:cNvPr id="56" name="Gruppieren 55"/>
                      <p:cNvGrpSpPr/>
                      <p:nvPr/>
                    </p:nvGrpSpPr>
                    <p:grpSpPr>
                      <a:xfrm>
                        <a:off x="766355" y="3817159"/>
                        <a:ext cx="1010193" cy="870857"/>
                        <a:chOff x="1654629" y="1619794"/>
                        <a:chExt cx="1010193" cy="870857"/>
                      </a:xfrm>
                    </p:grpSpPr>
                    <p:sp>
                      <p:nvSpPr>
                        <p:cNvPr id="59" name="Abgerundetes Rechteck 58"/>
                        <p:cNvSpPr/>
                        <p:nvPr/>
                      </p:nvSpPr>
                      <p:spPr>
                        <a:xfrm>
                          <a:off x="1654629" y="1619794"/>
                          <a:ext cx="1010193" cy="870857"/>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err="1" smtClean="0">
                            <a:solidFill>
                              <a:schemeClr val="tx1"/>
                            </a:solidFill>
                          </a:endParaRPr>
                        </a:p>
                      </p:txBody>
                    </p:sp>
                    <p:sp>
                      <p:nvSpPr>
                        <p:cNvPr id="60" name="Textfeld 59"/>
                        <p:cNvSpPr txBox="1"/>
                        <p:nvPr/>
                      </p:nvSpPr>
                      <p:spPr>
                        <a:xfrm>
                          <a:off x="1698172" y="1901958"/>
                          <a:ext cx="923108" cy="261610"/>
                        </a:xfrm>
                        <a:prstGeom prst="rect">
                          <a:avLst/>
                        </a:prstGeom>
                        <a:noFill/>
                      </p:spPr>
                      <p:txBody>
                        <a:bodyPr wrap="square" rtlCol="0">
                          <a:spAutoFit/>
                        </a:bodyPr>
                        <a:lstStyle/>
                        <a:p>
                          <a:pPr algn="ctr"/>
                          <a:r>
                            <a:rPr lang="de-AT" sz="1100" b="1" dirty="0" err="1" smtClean="0">
                              <a:solidFill>
                                <a:schemeClr val="bg1"/>
                              </a:solidFill>
                            </a:rPr>
                            <a:t>Outreach</a:t>
                          </a:r>
                          <a:endParaRPr lang="de-AT" sz="1100" b="1" dirty="0">
                            <a:solidFill>
                              <a:schemeClr val="bg1"/>
                            </a:solidFill>
                          </a:endParaRPr>
                        </a:p>
                      </p:txBody>
                    </p:sp>
                  </p:grpSp>
                  <p:sp>
                    <p:nvSpPr>
                      <p:cNvPr id="57" name="Textfeld 56"/>
                      <p:cNvSpPr txBox="1"/>
                      <p:nvPr/>
                    </p:nvSpPr>
                    <p:spPr>
                      <a:xfrm>
                        <a:off x="1740539" y="3782970"/>
                        <a:ext cx="1088573" cy="1035326"/>
                      </a:xfrm>
                      <a:prstGeom prst="rect">
                        <a:avLst/>
                      </a:prstGeom>
                      <a:noFill/>
                    </p:spPr>
                    <p:txBody>
                      <a:bodyPr wrap="square" rtlCol="0">
                        <a:spAutoFit/>
                      </a:bodyPr>
                      <a:lstStyle/>
                      <a:p>
                        <a:pPr marL="88900" indent="-88900"/>
                        <a:r>
                          <a:rPr lang="de-AT" sz="900" b="1" dirty="0" smtClean="0">
                            <a:solidFill>
                              <a:schemeClr val="tx1">
                                <a:lumMod val="75000"/>
                                <a:lumOff val="25000"/>
                              </a:schemeClr>
                            </a:solidFill>
                          </a:rPr>
                          <a:t>&gt; Dissemination </a:t>
                        </a:r>
                        <a:r>
                          <a:rPr lang="de-AT" sz="900" b="1" dirty="0" err="1" smtClean="0">
                            <a:solidFill>
                              <a:schemeClr val="tx1">
                                <a:lumMod val="75000"/>
                                <a:lumOff val="25000"/>
                              </a:schemeClr>
                            </a:solidFill>
                          </a:rPr>
                          <a:t>of</a:t>
                        </a:r>
                        <a:r>
                          <a:rPr lang="de-AT" sz="900" b="1" dirty="0" smtClean="0">
                            <a:solidFill>
                              <a:schemeClr val="tx1">
                                <a:lumMod val="75000"/>
                                <a:lumOff val="25000"/>
                              </a:schemeClr>
                            </a:solidFill>
                          </a:rPr>
                          <a:t> </a:t>
                        </a:r>
                        <a:r>
                          <a:rPr lang="de-AT" sz="900" b="1" dirty="0" err="1" smtClean="0">
                            <a:solidFill>
                              <a:schemeClr val="tx1">
                                <a:lumMod val="75000"/>
                                <a:lumOff val="25000"/>
                              </a:schemeClr>
                            </a:solidFill>
                          </a:rPr>
                          <a:t>data</a:t>
                        </a:r>
                        <a:r>
                          <a:rPr lang="de-AT" sz="900" b="1" dirty="0" smtClean="0">
                            <a:solidFill>
                              <a:schemeClr val="tx1">
                                <a:lumMod val="75000"/>
                                <a:lumOff val="25000"/>
                              </a:schemeClr>
                            </a:solidFill>
                          </a:rPr>
                          <a:t> </a:t>
                        </a:r>
                        <a:endParaRPr lang="de-AT" sz="900" b="1" dirty="0">
                          <a:solidFill>
                            <a:schemeClr val="tx1">
                              <a:lumMod val="75000"/>
                              <a:lumOff val="25000"/>
                            </a:schemeClr>
                          </a:solidFill>
                        </a:endParaRPr>
                      </a:p>
                      <a:p>
                        <a:pPr marL="88900" indent="-88900"/>
                        <a:r>
                          <a:rPr lang="de-AT" sz="900" b="1" dirty="0">
                            <a:solidFill>
                              <a:schemeClr val="tx1">
                                <a:lumMod val="75000"/>
                                <a:lumOff val="25000"/>
                              </a:schemeClr>
                            </a:solidFill>
                          </a:rPr>
                          <a:t>&gt; </a:t>
                        </a:r>
                        <a:r>
                          <a:rPr lang="de-AT" sz="900" b="1" dirty="0" err="1" smtClean="0">
                            <a:solidFill>
                              <a:schemeClr val="tx1">
                                <a:lumMod val="75000"/>
                                <a:lumOff val="25000"/>
                              </a:schemeClr>
                            </a:solidFill>
                          </a:rPr>
                          <a:t>Using</a:t>
                        </a:r>
                        <a:r>
                          <a:rPr lang="de-AT" sz="900" b="1" dirty="0" smtClean="0">
                            <a:solidFill>
                              <a:schemeClr val="tx1">
                                <a:lumMod val="75000"/>
                                <a:lumOff val="25000"/>
                              </a:schemeClr>
                            </a:solidFill>
                          </a:rPr>
                          <a:t> AUSSDA </a:t>
                        </a:r>
                        <a:r>
                          <a:rPr lang="de-AT" sz="900" b="1" dirty="0" err="1" smtClean="0">
                            <a:solidFill>
                              <a:schemeClr val="tx1">
                                <a:lumMod val="75000"/>
                                <a:lumOff val="25000"/>
                              </a:schemeClr>
                            </a:solidFill>
                          </a:rPr>
                          <a:t>data</a:t>
                        </a:r>
                        <a:r>
                          <a:rPr lang="de-AT" sz="900" b="1" dirty="0" smtClean="0">
                            <a:solidFill>
                              <a:schemeClr val="tx1">
                                <a:lumMod val="75000"/>
                                <a:lumOff val="25000"/>
                              </a:schemeClr>
                            </a:solidFill>
                          </a:rPr>
                          <a:t> in </a:t>
                        </a:r>
                        <a:r>
                          <a:rPr lang="de-AT" sz="900" b="1" dirty="0" err="1" smtClean="0">
                            <a:solidFill>
                              <a:schemeClr val="tx1">
                                <a:lumMod val="75000"/>
                                <a:lumOff val="25000"/>
                              </a:schemeClr>
                            </a:solidFill>
                          </a:rPr>
                          <a:t>university‘s</a:t>
                        </a:r>
                        <a:r>
                          <a:rPr lang="de-AT" sz="900" b="1" dirty="0" smtClean="0">
                            <a:solidFill>
                              <a:schemeClr val="tx1">
                                <a:lumMod val="75000"/>
                                <a:lumOff val="25000"/>
                              </a:schemeClr>
                            </a:solidFill>
                          </a:rPr>
                          <a:t> </a:t>
                        </a:r>
                        <a:r>
                          <a:rPr lang="de-AT" sz="900" b="1" dirty="0" err="1" smtClean="0">
                            <a:solidFill>
                              <a:schemeClr val="tx1">
                                <a:lumMod val="75000"/>
                                <a:lumOff val="25000"/>
                              </a:schemeClr>
                            </a:solidFill>
                          </a:rPr>
                          <a:t>curricula</a:t>
                        </a:r>
                        <a:endParaRPr lang="de-AT" sz="900" b="1" dirty="0">
                          <a:solidFill>
                            <a:schemeClr val="tx1">
                              <a:lumMod val="75000"/>
                              <a:lumOff val="25000"/>
                            </a:schemeClr>
                          </a:solidFill>
                        </a:endParaRPr>
                      </a:p>
                    </p:txBody>
                  </p:sp>
                  <p:sp>
                    <p:nvSpPr>
                      <p:cNvPr id="58" name="Textfeld 57"/>
                      <p:cNvSpPr txBox="1"/>
                      <p:nvPr/>
                    </p:nvSpPr>
                    <p:spPr>
                      <a:xfrm>
                        <a:off x="819623" y="3551603"/>
                        <a:ext cx="1010193" cy="345109"/>
                      </a:xfrm>
                      <a:prstGeom prst="rect">
                        <a:avLst/>
                      </a:prstGeom>
                      <a:noFill/>
                    </p:spPr>
                    <p:txBody>
                      <a:bodyPr wrap="square" rtlCol="0">
                        <a:spAutoFit/>
                      </a:bodyPr>
                      <a:lstStyle/>
                      <a:p>
                        <a:r>
                          <a:rPr lang="de-AT" sz="1400" b="1" dirty="0" smtClean="0">
                            <a:solidFill>
                              <a:schemeClr val="accent1">
                                <a:lumMod val="75000"/>
                              </a:schemeClr>
                            </a:solidFill>
                          </a:rPr>
                          <a:t>Phase 7</a:t>
                        </a:r>
                        <a:endParaRPr lang="de-AT" sz="1400" b="1" dirty="0">
                          <a:solidFill>
                            <a:schemeClr val="accent1">
                              <a:lumMod val="75000"/>
                            </a:schemeClr>
                          </a:solidFill>
                        </a:endParaRPr>
                      </a:p>
                    </p:txBody>
                  </p:sp>
                </p:grpSp>
                <p:cxnSp>
                  <p:nvCxnSpPr>
                    <p:cNvPr id="53" name="Gerade Verbindung mit Pfeil 52"/>
                    <p:cNvCxnSpPr/>
                    <p:nvPr/>
                  </p:nvCxnSpPr>
                  <p:spPr>
                    <a:xfrm flipV="1">
                      <a:off x="2033849" y="3359416"/>
                      <a:ext cx="0" cy="446580"/>
                    </a:xfrm>
                    <a:prstGeom prst="straightConnector1">
                      <a:avLst/>
                    </a:prstGeom>
                    <a:ln w="19050">
                      <a:solidFill>
                        <a:schemeClr val="accent3">
                          <a:lumMod val="60000"/>
                          <a:lumOff val="40000"/>
                        </a:schemeClr>
                      </a:solidFill>
                      <a:prstDash val="sysDash"/>
                      <a:tailEnd type="arrow"/>
                    </a:ln>
                  </p:spPr>
                  <p:style>
                    <a:lnRef idx="1">
                      <a:schemeClr val="accent1"/>
                    </a:lnRef>
                    <a:fillRef idx="0">
                      <a:schemeClr val="accent1"/>
                    </a:fillRef>
                    <a:effectRef idx="0">
                      <a:schemeClr val="accent1"/>
                    </a:effectRef>
                    <a:fontRef idx="minor">
                      <a:schemeClr val="tx1"/>
                    </a:fontRef>
                  </p:style>
                </p:cxnSp>
                <p:cxnSp>
                  <p:nvCxnSpPr>
                    <p:cNvPr id="54" name="Gerade Verbindung mit Pfeil 53"/>
                    <p:cNvCxnSpPr/>
                    <p:nvPr/>
                  </p:nvCxnSpPr>
                  <p:spPr>
                    <a:xfrm flipV="1">
                      <a:off x="1795762" y="3359416"/>
                      <a:ext cx="0" cy="446580"/>
                    </a:xfrm>
                    <a:prstGeom prst="straightConnector1">
                      <a:avLst/>
                    </a:prstGeom>
                    <a:ln w="19050">
                      <a:solidFill>
                        <a:schemeClr val="accent1">
                          <a:lumMod val="75000"/>
                        </a:schemeClr>
                      </a:solidFill>
                      <a:prstDash val="sysDash"/>
                      <a:tailEnd type="arrow"/>
                    </a:ln>
                  </p:spPr>
                  <p:style>
                    <a:lnRef idx="1">
                      <a:schemeClr val="accent1"/>
                    </a:lnRef>
                    <a:fillRef idx="0">
                      <a:schemeClr val="accent1"/>
                    </a:fillRef>
                    <a:effectRef idx="0">
                      <a:schemeClr val="accent1"/>
                    </a:effectRef>
                    <a:fontRef idx="minor">
                      <a:schemeClr val="tx1"/>
                    </a:fontRef>
                  </p:style>
                </p:cxnSp>
              </p:grpSp>
              <p:sp>
                <p:nvSpPr>
                  <p:cNvPr id="49" name="Freihandform 48"/>
                  <p:cNvSpPr/>
                  <p:nvPr/>
                </p:nvSpPr>
                <p:spPr>
                  <a:xfrm rot="10800000">
                    <a:off x="5572679" y="4923725"/>
                    <a:ext cx="410906" cy="228485"/>
                  </a:xfrm>
                  <a:custGeom>
                    <a:avLst/>
                    <a:gdLst>
                      <a:gd name="connsiteX0" fmla="*/ 0 w 724204"/>
                      <a:gd name="connsiteY0" fmla="*/ 665684 h 665684"/>
                      <a:gd name="connsiteX1" fmla="*/ 138988 w 724204"/>
                      <a:gd name="connsiteY1" fmla="*/ 175565 h 665684"/>
                      <a:gd name="connsiteX2" fmla="*/ 724204 w 724204"/>
                      <a:gd name="connsiteY2" fmla="*/ 0 h 665684"/>
                    </a:gdLst>
                    <a:ahLst/>
                    <a:cxnLst>
                      <a:cxn ang="0">
                        <a:pos x="connsiteX0" y="connsiteY0"/>
                      </a:cxn>
                      <a:cxn ang="0">
                        <a:pos x="connsiteX1" y="connsiteY1"/>
                      </a:cxn>
                      <a:cxn ang="0">
                        <a:pos x="connsiteX2" y="connsiteY2"/>
                      </a:cxn>
                    </a:cxnLst>
                    <a:rect l="l" t="t" r="r" b="b"/>
                    <a:pathLst>
                      <a:path w="724204" h="665684">
                        <a:moveTo>
                          <a:pt x="0" y="665684"/>
                        </a:moveTo>
                        <a:cubicBezTo>
                          <a:pt x="9143" y="476098"/>
                          <a:pt x="18287" y="286512"/>
                          <a:pt x="138988" y="175565"/>
                        </a:cubicBezTo>
                        <a:cubicBezTo>
                          <a:pt x="259689" y="64618"/>
                          <a:pt x="491946" y="32309"/>
                          <a:pt x="724204" y="0"/>
                        </a:cubicBezTo>
                      </a:path>
                    </a:pathLst>
                  </a:custGeom>
                  <a:ln w="19050">
                    <a:solidFill>
                      <a:schemeClr val="accent1">
                        <a:lumMod val="75000"/>
                      </a:schemeClr>
                    </a:solidFill>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AT"/>
                  </a:p>
                </p:txBody>
              </p:sp>
              <p:sp>
                <p:nvSpPr>
                  <p:cNvPr id="50" name="Freihandform 49"/>
                  <p:cNvSpPr/>
                  <p:nvPr/>
                </p:nvSpPr>
                <p:spPr>
                  <a:xfrm rot="15956263">
                    <a:off x="6154806" y="4851007"/>
                    <a:ext cx="273452" cy="390529"/>
                  </a:xfrm>
                  <a:custGeom>
                    <a:avLst/>
                    <a:gdLst>
                      <a:gd name="connsiteX0" fmla="*/ 0 w 724204"/>
                      <a:gd name="connsiteY0" fmla="*/ 665684 h 665684"/>
                      <a:gd name="connsiteX1" fmla="*/ 138988 w 724204"/>
                      <a:gd name="connsiteY1" fmla="*/ 175565 h 665684"/>
                      <a:gd name="connsiteX2" fmla="*/ 724204 w 724204"/>
                      <a:gd name="connsiteY2" fmla="*/ 0 h 665684"/>
                    </a:gdLst>
                    <a:ahLst/>
                    <a:cxnLst>
                      <a:cxn ang="0">
                        <a:pos x="connsiteX0" y="connsiteY0"/>
                      </a:cxn>
                      <a:cxn ang="0">
                        <a:pos x="connsiteX1" y="connsiteY1"/>
                      </a:cxn>
                      <a:cxn ang="0">
                        <a:pos x="connsiteX2" y="connsiteY2"/>
                      </a:cxn>
                    </a:cxnLst>
                    <a:rect l="l" t="t" r="r" b="b"/>
                    <a:pathLst>
                      <a:path w="724204" h="665684">
                        <a:moveTo>
                          <a:pt x="0" y="665684"/>
                        </a:moveTo>
                        <a:cubicBezTo>
                          <a:pt x="9143" y="476098"/>
                          <a:pt x="18287" y="286512"/>
                          <a:pt x="138988" y="175565"/>
                        </a:cubicBezTo>
                        <a:cubicBezTo>
                          <a:pt x="259689" y="64618"/>
                          <a:pt x="491946" y="32309"/>
                          <a:pt x="724204" y="0"/>
                        </a:cubicBezTo>
                      </a:path>
                    </a:pathLst>
                  </a:custGeom>
                  <a:ln w="19050">
                    <a:solidFill>
                      <a:schemeClr val="accent1">
                        <a:lumMod val="75000"/>
                      </a:schemeClr>
                    </a:solidFill>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AT"/>
                  </a:p>
                </p:txBody>
              </p:sp>
            </p:grpSp>
            <p:grpSp>
              <p:nvGrpSpPr>
                <p:cNvPr id="34" name="Gruppieren 33"/>
                <p:cNvGrpSpPr/>
                <p:nvPr/>
              </p:nvGrpSpPr>
              <p:grpSpPr>
                <a:xfrm>
                  <a:off x="5613042" y="4172847"/>
                  <a:ext cx="857168" cy="703280"/>
                  <a:chOff x="3227762" y="2635214"/>
                  <a:chExt cx="857168" cy="703280"/>
                </a:xfrm>
              </p:grpSpPr>
              <p:sp>
                <p:nvSpPr>
                  <p:cNvPr id="41" name="Abgerundetes Rechteck 40"/>
                  <p:cNvSpPr/>
                  <p:nvPr/>
                </p:nvSpPr>
                <p:spPr>
                  <a:xfrm>
                    <a:off x="3227762" y="2635213"/>
                    <a:ext cx="857168" cy="703280"/>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err="1" smtClean="0">
                      <a:solidFill>
                        <a:schemeClr val="tx1"/>
                      </a:solidFill>
                    </a:endParaRPr>
                  </a:p>
                </p:txBody>
              </p:sp>
              <p:sp>
                <p:nvSpPr>
                  <p:cNvPr id="42" name="Textfeld 41"/>
                  <p:cNvSpPr txBox="1"/>
                  <p:nvPr/>
                </p:nvSpPr>
                <p:spPr>
                  <a:xfrm>
                    <a:off x="3259796" y="2739210"/>
                    <a:ext cx="775610" cy="483152"/>
                  </a:xfrm>
                  <a:prstGeom prst="rect">
                    <a:avLst/>
                  </a:prstGeom>
                  <a:noFill/>
                </p:spPr>
                <p:txBody>
                  <a:bodyPr wrap="square" rtlCol="0">
                    <a:spAutoFit/>
                  </a:bodyPr>
                  <a:lstStyle/>
                  <a:p>
                    <a:pPr algn="ctr"/>
                    <a:r>
                      <a:rPr lang="de-AT" sz="1100" b="1" dirty="0" smtClean="0">
                        <a:solidFill>
                          <a:schemeClr val="bg2"/>
                        </a:solidFill>
                      </a:rPr>
                      <a:t>User </a:t>
                    </a:r>
                    <a:r>
                      <a:rPr lang="de-AT" sz="1100" b="1" dirty="0" err="1" smtClean="0">
                        <a:solidFill>
                          <a:schemeClr val="bg2"/>
                        </a:solidFill>
                      </a:rPr>
                      <a:t>updates</a:t>
                    </a:r>
                    <a:endParaRPr lang="de-AT" sz="1100" b="1" dirty="0">
                      <a:solidFill>
                        <a:schemeClr val="bg2"/>
                      </a:solidFill>
                    </a:endParaRPr>
                  </a:p>
                </p:txBody>
              </p:sp>
            </p:grpSp>
            <p:grpSp>
              <p:nvGrpSpPr>
                <p:cNvPr id="35" name="Gruppieren 34"/>
                <p:cNvGrpSpPr/>
                <p:nvPr/>
              </p:nvGrpSpPr>
              <p:grpSpPr>
                <a:xfrm>
                  <a:off x="10267733" y="4610921"/>
                  <a:ext cx="1026599" cy="664675"/>
                  <a:chOff x="2785821" y="1923190"/>
                  <a:chExt cx="1026599" cy="664676"/>
                </a:xfrm>
              </p:grpSpPr>
              <p:sp>
                <p:nvSpPr>
                  <p:cNvPr id="39" name="Abgerundetes Rechteck 38"/>
                  <p:cNvSpPr/>
                  <p:nvPr/>
                </p:nvSpPr>
                <p:spPr>
                  <a:xfrm>
                    <a:off x="2860952" y="1923190"/>
                    <a:ext cx="866515" cy="664676"/>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err="1" smtClean="0">
                      <a:solidFill>
                        <a:schemeClr val="tx1"/>
                      </a:solidFill>
                    </a:endParaRPr>
                  </a:p>
                </p:txBody>
              </p:sp>
              <p:sp>
                <p:nvSpPr>
                  <p:cNvPr id="40" name="Textfeld 39"/>
                  <p:cNvSpPr txBox="1"/>
                  <p:nvPr/>
                </p:nvSpPr>
                <p:spPr>
                  <a:xfrm>
                    <a:off x="2785821" y="2110869"/>
                    <a:ext cx="1026599" cy="293343"/>
                  </a:xfrm>
                  <a:prstGeom prst="rect">
                    <a:avLst/>
                  </a:prstGeom>
                  <a:noFill/>
                </p:spPr>
                <p:txBody>
                  <a:bodyPr wrap="square" rtlCol="0">
                    <a:spAutoFit/>
                  </a:bodyPr>
                  <a:lstStyle/>
                  <a:p>
                    <a:pPr algn="ctr"/>
                    <a:r>
                      <a:rPr lang="de-AT" sz="1100" b="1" dirty="0" smtClean="0">
                        <a:solidFill>
                          <a:schemeClr val="bg2"/>
                        </a:solidFill>
                      </a:rPr>
                      <a:t>Publications</a:t>
                    </a:r>
                    <a:endParaRPr lang="de-AT" sz="1100" b="1" dirty="0">
                      <a:solidFill>
                        <a:schemeClr val="bg2"/>
                      </a:solidFill>
                    </a:endParaRPr>
                  </a:p>
                </p:txBody>
              </p:sp>
            </p:grpSp>
            <p:sp>
              <p:nvSpPr>
                <p:cNvPr id="36" name="Freihandform 35"/>
                <p:cNvSpPr/>
                <p:nvPr/>
              </p:nvSpPr>
              <p:spPr>
                <a:xfrm rot="10611863">
                  <a:off x="9121755" y="5435016"/>
                  <a:ext cx="1186931" cy="218158"/>
                </a:xfrm>
                <a:custGeom>
                  <a:avLst/>
                  <a:gdLst>
                    <a:gd name="connsiteX0" fmla="*/ 0 w 724204"/>
                    <a:gd name="connsiteY0" fmla="*/ 665684 h 665684"/>
                    <a:gd name="connsiteX1" fmla="*/ 138988 w 724204"/>
                    <a:gd name="connsiteY1" fmla="*/ 175565 h 665684"/>
                    <a:gd name="connsiteX2" fmla="*/ 724204 w 724204"/>
                    <a:gd name="connsiteY2" fmla="*/ 0 h 665684"/>
                  </a:gdLst>
                  <a:ahLst/>
                  <a:cxnLst>
                    <a:cxn ang="0">
                      <a:pos x="connsiteX0" y="connsiteY0"/>
                    </a:cxn>
                    <a:cxn ang="0">
                      <a:pos x="connsiteX1" y="connsiteY1"/>
                    </a:cxn>
                    <a:cxn ang="0">
                      <a:pos x="connsiteX2" y="connsiteY2"/>
                    </a:cxn>
                  </a:cxnLst>
                  <a:rect l="l" t="t" r="r" b="b"/>
                  <a:pathLst>
                    <a:path w="724204" h="665684">
                      <a:moveTo>
                        <a:pt x="0" y="665684"/>
                      </a:moveTo>
                      <a:cubicBezTo>
                        <a:pt x="9143" y="476098"/>
                        <a:pt x="18287" y="286512"/>
                        <a:pt x="138988" y="175565"/>
                      </a:cubicBezTo>
                      <a:cubicBezTo>
                        <a:pt x="259689" y="64618"/>
                        <a:pt x="491946" y="32309"/>
                        <a:pt x="724204" y="0"/>
                      </a:cubicBezTo>
                    </a:path>
                  </a:pathLst>
                </a:custGeom>
                <a:ln w="19050">
                  <a:solidFill>
                    <a:schemeClr val="accent1">
                      <a:lumMod val="75000"/>
                    </a:schemeClr>
                  </a:solidFill>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AT"/>
                </a:p>
              </p:txBody>
            </p:sp>
            <p:sp>
              <p:nvSpPr>
                <p:cNvPr id="37" name="Freihandform 36"/>
                <p:cNvSpPr/>
                <p:nvPr/>
              </p:nvSpPr>
              <p:spPr>
                <a:xfrm rot="10611863">
                  <a:off x="9044293" y="3655957"/>
                  <a:ext cx="1115342" cy="1559441"/>
                </a:xfrm>
                <a:custGeom>
                  <a:avLst/>
                  <a:gdLst>
                    <a:gd name="connsiteX0" fmla="*/ 0 w 724204"/>
                    <a:gd name="connsiteY0" fmla="*/ 665684 h 665684"/>
                    <a:gd name="connsiteX1" fmla="*/ 138988 w 724204"/>
                    <a:gd name="connsiteY1" fmla="*/ 175565 h 665684"/>
                    <a:gd name="connsiteX2" fmla="*/ 724204 w 724204"/>
                    <a:gd name="connsiteY2" fmla="*/ 0 h 665684"/>
                  </a:gdLst>
                  <a:ahLst/>
                  <a:cxnLst>
                    <a:cxn ang="0">
                      <a:pos x="connsiteX0" y="connsiteY0"/>
                    </a:cxn>
                    <a:cxn ang="0">
                      <a:pos x="connsiteX1" y="connsiteY1"/>
                    </a:cxn>
                    <a:cxn ang="0">
                      <a:pos x="connsiteX2" y="connsiteY2"/>
                    </a:cxn>
                  </a:cxnLst>
                  <a:rect l="l" t="t" r="r" b="b"/>
                  <a:pathLst>
                    <a:path w="724204" h="665684">
                      <a:moveTo>
                        <a:pt x="0" y="665684"/>
                      </a:moveTo>
                      <a:cubicBezTo>
                        <a:pt x="9143" y="476098"/>
                        <a:pt x="18287" y="286512"/>
                        <a:pt x="138988" y="175565"/>
                      </a:cubicBezTo>
                      <a:cubicBezTo>
                        <a:pt x="259689" y="64618"/>
                        <a:pt x="491946" y="32309"/>
                        <a:pt x="724204" y="0"/>
                      </a:cubicBezTo>
                    </a:path>
                  </a:pathLst>
                </a:custGeom>
                <a:ln w="19050">
                  <a:solidFill>
                    <a:schemeClr val="accent3">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AT"/>
                </a:p>
              </p:txBody>
            </p:sp>
            <p:sp>
              <p:nvSpPr>
                <p:cNvPr id="38" name="Freihandform 37"/>
                <p:cNvSpPr/>
                <p:nvPr/>
              </p:nvSpPr>
              <p:spPr>
                <a:xfrm rot="10611863">
                  <a:off x="9045314" y="3914258"/>
                  <a:ext cx="1335444" cy="1491777"/>
                </a:xfrm>
                <a:custGeom>
                  <a:avLst/>
                  <a:gdLst>
                    <a:gd name="connsiteX0" fmla="*/ 0 w 724204"/>
                    <a:gd name="connsiteY0" fmla="*/ 665684 h 665684"/>
                    <a:gd name="connsiteX1" fmla="*/ 138988 w 724204"/>
                    <a:gd name="connsiteY1" fmla="*/ 175565 h 665684"/>
                    <a:gd name="connsiteX2" fmla="*/ 724204 w 724204"/>
                    <a:gd name="connsiteY2" fmla="*/ 0 h 665684"/>
                  </a:gdLst>
                  <a:ahLst/>
                  <a:cxnLst>
                    <a:cxn ang="0">
                      <a:pos x="connsiteX0" y="connsiteY0"/>
                    </a:cxn>
                    <a:cxn ang="0">
                      <a:pos x="connsiteX1" y="connsiteY1"/>
                    </a:cxn>
                    <a:cxn ang="0">
                      <a:pos x="connsiteX2" y="connsiteY2"/>
                    </a:cxn>
                  </a:cxnLst>
                  <a:rect l="l" t="t" r="r" b="b"/>
                  <a:pathLst>
                    <a:path w="724204" h="665684">
                      <a:moveTo>
                        <a:pt x="0" y="665684"/>
                      </a:moveTo>
                      <a:cubicBezTo>
                        <a:pt x="9143" y="476098"/>
                        <a:pt x="18287" y="286512"/>
                        <a:pt x="138988" y="175565"/>
                      </a:cubicBezTo>
                      <a:cubicBezTo>
                        <a:pt x="259689" y="64618"/>
                        <a:pt x="491946" y="32309"/>
                        <a:pt x="724204" y="0"/>
                      </a:cubicBezTo>
                    </a:path>
                  </a:pathLst>
                </a:custGeom>
                <a:ln w="19050">
                  <a:solidFill>
                    <a:schemeClr val="accent1">
                      <a:lumMod val="75000"/>
                    </a:schemeClr>
                  </a:solidFill>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AT"/>
                </a:p>
              </p:txBody>
            </p:sp>
          </p:grpSp>
        </p:grpSp>
      </p:grpSp>
      <p:sp>
        <p:nvSpPr>
          <p:cNvPr id="5" name="Datumsplatzhalter 4"/>
          <p:cNvSpPr>
            <a:spLocks noGrp="1"/>
          </p:cNvSpPr>
          <p:nvPr>
            <p:ph type="dt" sz="half" idx="10"/>
          </p:nvPr>
        </p:nvSpPr>
        <p:spPr/>
        <p:txBody>
          <a:bodyPr/>
          <a:lstStyle/>
          <a:p>
            <a:fld id="{00157DF1-0D2D-43FE-A310-C87393F3CF06}" type="datetime1">
              <a:rPr lang="de-DE" smtClean="0"/>
              <a:t>30.10.2018</a:t>
            </a:fld>
            <a:endParaRPr lang="de-DE" dirty="0"/>
          </a:p>
        </p:txBody>
      </p:sp>
      <p:sp>
        <p:nvSpPr>
          <p:cNvPr id="6" name="Fußzeilenplatzhalter 5"/>
          <p:cNvSpPr>
            <a:spLocks noGrp="1"/>
          </p:cNvSpPr>
          <p:nvPr>
            <p:ph type="ftr" sz="quarter" idx="11"/>
          </p:nvPr>
        </p:nvSpPr>
        <p:spPr/>
        <p:txBody>
          <a:bodyPr/>
          <a:lstStyle/>
          <a:p>
            <a:r>
              <a:rPr lang="de-DE"/>
              <a:t>AUSSDA - The Austrian Social Science Data Archive</a:t>
            </a:r>
          </a:p>
        </p:txBody>
      </p:sp>
      <p:sp>
        <p:nvSpPr>
          <p:cNvPr id="7" name="Foliennummernplatzhalter 6"/>
          <p:cNvSpPr>
            <a:spLocks noGrp="1"/>
          </p:cNvSpPr>
          <p:nvPr>
            <p:ph type="sldNum" sz="quarter" idx="12"/>
          </p:nvPr>
        </p:nvSpPr>
        <p:spPr/>
        <p:txBody>
          <a:bodyPr/>
          <a:lstStyle/>
          <a:p>
            <a:fld id="{3F77E129-5F38-437E-B6C7-A7C6630974CA}" type="slidenum">
              <a:rPr lang="de-DE" smtClean="0"/>
              <a:t>20</a:t>
            </a:fld>
            <a:endParaRPr lang="de-DE"/>
          </a:p>
        </p:txBody>
      </p:sp>
      <p:sp>
        <p:nvSpPr>
          <p:cNvPr id="2" name="Textfeld 1"/>
          <p:cNvSpPr txBox="1"/>
          <p:nvPr/>
        </p:nvSpPr>
        <p:spPr>
          <a:xfrm>
            <a:off x="8639771" y="6343057"/>
            <a:ext cx="3342164" cy="276999"/>
          </a:xfrm>
          <a:prstGeom prst="rect">
            <a:avLst/>
          </a:prstGeom>
          <a:noFill/>
        </p:spPr>
        <p:txBody>
          <a:bodyPr wrap="square" rtlCol="0">
            <a:spAutoFit/>
          </a:bodyPr>
          <a:lstStyle/>
          <a:p>
            <a:r>
              <a:rPr lang="en-US" sz="1200" dirty="0" smtClean="0"/>
              <a:t>Source: Adapted </a:t>
            </a:r>
            <a:r>
              <a:rPr lang="en-US" sz="1200" dirty="0"/>
              <a:t>from ICPSR Data Life Cycle</a:t>
            </a:r>
            <a:endParaRPr lang="de-DE" sz="1200" dirty="0"/>
          </a:p>
        </p:txBody>
      </p:sp>
    </p:spTree>
    <p:extLst>
      <p:ext uri="{BB962C8B-B14F-4D97-AF65-F5344CB8AC3E}">
        <p14:creationId xmlns:p14="http://schemas.microsoft.com/office/powerpoint/2010/main" val="320102085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normAutofit/>
          </a:bodyPr>
          <a:lstStyle/>
          <a:p>
            <a:r>
              <a:rPr lang="en-US" noProof="0" dirty="0" smtClean="0"/>
              <a:t>Thank you.</a:t>
            </a:r>
            <a:endParaRPr lang="en-US" noProof="0" dirty="0"/>
          </a:p>
        </p:txBody>
      </p:sp>
      <p:sp>
        <p:nvSpPr>
          <p:cNvPr id="8" name="Inhaltsplatzhalter 7"/>
          <p:cNvSpPr>
            <a:spLocks noGrp="1"/>
          </p:cNvSpPr>
          <p:nvPr>
            <p:ph sz="quarter" idx="10"/>
          </p:nvPr>
        </p:nvSpPr>
        <p:spPr>
          <a:xfrm>
            <a:off x="333375" y="2428874"/>
            <a:ext cx="8699414" cy="3491280"/>
          </a:xfrm>
        </p:spPr>
        <p:txBody>
          <a:bodyPr/>
          <a:lstStyle/>
          <a:p>
            <a:r>
              <a:rPr lang="en-US" noProof="0" dirty="0" smtClean="0"/>
              <a:t>	www.aussda.at</a:t>
            </a:r>
          </a:p>
          <a:p>
            <a:r>
              <a:rPr lang="en-US" noProof="0" dirty="0" smtClean="0"/>
              <a:t>	info@aussda.at</a:t>
            </a:r>
          </a:p>
          <a:p>
            <a:r>
              <a:rPr lang="en-US" noProof="0" dirty="0" smtClean="0"/>
              <a:t>	+43 1 4277 15323</a:t>
            </a:r>
          </a:p>
          <a:p>
            <a:r>
              <a:rPr lang="en-US" noProof="0" dirty="0" smtClean="0"/>
              <a:t> 	</a:t>
            </a:r>
          </a:p>
          <a:p>
            <a:r>
              <a:rPr lang="en-US" noProof="0" dirty="0" smtClean="0"/>
              <a:t>	@</a:t>
            </a:r>
            <a:r>
              <a:rPr lang="en-US" noProof="0" dirty="0" err="1" smtClean="0"/>
              <a:t>TheAUSSDA</a:t>
            </a:r>
            <a:r>
              <a:rPr lang="en-US" noProof="0" dirty="0" smtClean="0"/>
              <a:t> #AUSSDA</a:t>
            </a:r>
          </a:p>
          <a:p>
            <a:endParaRPr lang="en-US" noProof="0" dirty="0" smtClean="0"/>
          </a:p>
          <a:p>
            <a:r>
              <a:rPr lang="en-US" noProof="0" dirty="0" smtClean="0"/>
              <a:t>	AUSSDA in German: </a:t>
            </a:r>
            <a:r>
              <a:rPr lang="en-US" u="sng" noProof="0" dirty="0" smtClean="0">
                <a:hlinkClick r:id="rId3"/>
              </a:rPr>
              <a:t>https://youtu.be/Y_lKvkCUHuU</a:t>
            </a:r>
            <a:r>
              <a:rPr lang="en-US" u="sng" noProof="0" dirty="0" smtClean="0"/>
              <a:t> </a:t>
            </a:r>
          </a:p>
          <a:p>
            <a:r>
              <a:rPr lang="en-US" dirty="0" smtClean="0"/>
              <a:t>	AUSSDA </a:t>
            </a:r>
            <a:r>
              <a:rPr lang="en-US" dirty="0"/>
              <a:t>in </a:t>
            </a:r>
            <a:r>
              <a:rPr lang="en-US" dirty="0" smtClean="0"/>
              <a:t>English: </a:t>
            </a:r>
            <a:r>
              <a:rPr lang="en-US" u="sng" dirty="0">
                <a:hlinkClick r:id="rId4"/>
              </a:rPr>
              <a:t>https://</a:t>
            </a:r>
            <a:r>
              <a:rPr lang="en-US" u="sng" dirty="0" smtClean="0">
                <a:hlinkClick r:id="rId4"/>
              </a:rPr>
              <a:t>youtu.be/Ymky27wVGsI</a:t>
            </a:r>
            <a:r>
              <a:rPr lang="en-US" u="sng" dirty="0" smtClean="0"/>
              <a:t>  </a:t>
            </a:r>
            <a:endParaRPr lang="en-US" noProof="0" dirty="0"/>
          </a:p>
        </p:txBody>
      </p:sp>
      <p:sp>
        <p:nvSpPr>
          <p:cNvPr id="3" name="Untertitel 2"/>
          <p:cNvSpPr>
            <a:spLocks noGrp="1"/>
          </p:cNvSpPr>
          <p:nvPr>
            <p:ph type="subTitle" idx="1"/>
          </p:nvPr>
        </p:nvSpPr>
        <p:spPr/>
        <p:txBody>
          <a:bodyPr/>
          <a:lstStyle/>
          <a:p>
            <a:endParaRPr lang="de-AT"/>
          </a:p>
        </p:txBody>
      </p:sp>
    </p:spTree>
    <p:extLst>
      <p:ext uri="{BB962C8B-B14F-4D97-AF65-F5344CB8AC3E}">
        <p14:creationId xmlns:p14="http://schemas.microsoft.com/office/powerpoint/2010/main" val="285176796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AT"/>
          </a:p>
        </p:txBody>
      </p:sp>
      <p:sp>
        <p:nvSpPr>
          <p:cNvPr id="3" name="Foliennummernplatzhalter 2"/>
          <p:cNvSpPr>
            <a:spLocks noGrp="1"/>
          </p:cNvSpPr>
          <p:nvPr>
            <p:ph type="sldNum" sz="quarter" idx="12"/>
          </p:nvPr>
        </p:nvSpPr>
        <p:spPr/>
        <p:txBody>
          <a:bodyPr/>
          <a:lstStyle/>
          <a:p>
            <a:fld id="{3F77E129-5F38-437E-B6C7-A7C6630974CA}" type="slidenum">
              <a:rPr lang="de-DE" smtClean="0"/>
              <a:t>22</a:t>
            </a:fld>
            <a:endParaRPr lang="de-DE"/>
          </a:p>
        </p:txBody>
      </p:sp>
      <p:sp>
        <p:nvSpPr>
          <p:cNvPr id="4" name="Textplatzhalter 3"/>
          <p:cNvSpPr>
            <a:spLocks noGrp="1"/>
          </p:cNvSpPr>
          <p:nvPr>
            <p:ph type="body" sz="quarter" idx="13"/>
          </p:nvPr>
        </p:nvSpPr>
        <p:spPr>
          <a:xfrm>
            <a:off x="3285066" y="1836738"/>
            <a:ext cx="7162271" cy="4343400"/>
          </a:xfrm>
        </p:spPr>
        <p:txBody>
          <a:bodyPr>
            <a:normAutofit/>
          </a:bodyPr>
          <a:lstStyle/>
          <a:p>
            <a:pPr marL="0" indent="0">
              <a:buNone/>
            </a:pPr>
            <a:r>
              <a:rPr lang="de-AT" dirty="0" smtClean="0"/>
              <a:t>„Data </a:t>
            </a:r>
            <a:r>
              <a:rPr lang="de-AT" dirty="0"/>
              <a:t>Culture &amp; FAIR Data:</a:t>
            </a:r>
            <a:br>
              <a:rPr lang="de-AT" dirty="0"/>
            </a:br>
            <a:r>
              <a:rPr lang="de-AT" dirty="0"/>
              <a:t>AUSSDA – The Austrian Social Science Data </a:t>
            </a:r>
            <a:r>
              <a:rPr lang="de-AT" dirty="0" smtClean="0"/>
              <a:t>Archive“ </a:t>
            </a:r>
            <a:r>
              <a:rPr lang="de-AT" dirty="0" err="1" smtClean="0"/>
              <a:t>by</a:t>
            </a:r>
            <a:r>
              <a:rPr lang="de-AT" dirty="0" smtClean="0"/>
              <a:t> </a:t>
            </a:r>
            <a:r>
              <a:rPr lang="en-US" dirty="0"/>
              <a:t>Lars Kaczmirek is licensed under a </a:t>
            </a:r>
            <a:r>
              <a:rPr lang="en-US" dirty="0">
                <a:hlinkClick r:id="rId2"/>
              </a:rPr>
              <a:t>Creative Commons Attribution 4.0 International License</a:t>
            </a:r>
            <a:r>
              <a:rPr lang="en-US" dirty="0" smtClean="0"/>
              <a:t>.</a:t>
            </a:r>
          </a:p>
          <a:p>
            <a:pPr marL="0" indent="0">
              <a:buNone/>
            </a:pPr>
            <a:endParaRPr lang="en-US" dirty="0"/>
          </a:p>
          <a:p>
            <a:pPr marL="0" indent="0">
              <a:buNone/>
            </a:pPr>
            <a:r>
              <a:rPr lang="en-US" dirty="0" smtClean="0"/>
              <a:t>The license covers only the text on the slides. </a:t>
            </a:r>
          </a:p>
          <a:p>
            <a:pPr marL="0" indent="0">
              <a:buNone/>
            </a:pPr>
            <a:r>
              <a:rPr lang="en-US" dirty="0" smtClean="0"/>
              <a:t>Images, the AUSSDA logo and design, the font and other aspects of the presentation may be subject to copyright, trademark and possible other rights.</a:t>
            </a:r>
            <a:endParaRPr lang="de-AT" dirty="0"/>
          </a:p>
        </p:txBody>
      </p:sp>
      <p:pic>
        <p:nvPicPr>
          <p:cNvPr id="5" name="Picture 4" descr="https://mirrors.creativecommons.org/presskit/buttons/88x31/png/by.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1836738"/>
            <a:ext cx="2303723" cy="8060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689457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nhaltsplatzhalter 3"/>
          <p:cNvGraphicFramePr>
            <a:graphicFrameLocks noGrp="1"/>
          </p:cNvGraphicFramePr>
          <p:nvPr>
            <p:ph idx="1"/>
            <p:extLst>
              <p:ext uri="{D42A27DB-BD31-4B8C-83A1-F6EECF244321}">
                <p14:modId xmlns:p14="http://schemas.microsoft.com/office/powerpoint/2010/main" val="3693734029"/>
              </p:ext>
            </p:extLst>
          </p:nvPr>
        </p:nvGraphicFramePr>
        <p:xfrm>
          <a:off x="285563" y="654908"/>
          <a:ext cx="10658847" cy="71168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Titel 1"/>
          <p:cNvSpPr>
            <a:spLocks noGrp="1"/>
          </p:cNvSpPr>
          <p:nvPr>
            <p:ph type="title"/>
          </p:nvPr>
        </p:nvSpPr>
        <p:spPr/>
        <p:txBody>
          <a:bodyPr/>
          <a:lstStyle/>
          <a:p>
            <a:pPr algn="ctr"/>
            <a:r>
              <a:rPr lang="de-DE" dirty="0" smtClean="0">
                <a:solidFill>
                  <a:srgbClr val="11897A"/>
                </a:solidFill>
                <a:latin typeface="Roboto Light" panose="02000000000000000000" pitchFamily="2" charset="0"/>
                <a:ea typeface="Roboto Light" panose="02000000000000000000" pitchFamily="2" charset="0"/>
              </a:rPr>
              <a:t>From </a:t>
            </a:r>
            <a:r>
              <a:rPr lang="de-DE" dirty="0" err="1" smtClean="0">
                <a:solidFill>
                  <a:srgbClr val="11897A"/>
                </a:solidFill>
                <a:latin typeface="Roboto Light" panose="02000000000000000000" pitchFamily="2" charset="0"/>
                <a:ea typeface="Roboto Light" panose="02000000000000000000" pitchFamily="2" charset="0"/>
              </a:rPr>
              <a:t>data</a:t>
            </a:r>
            <a:r>
              <a:rPr lang="de-DE" dirty="0" smtClean="0">
                <a:solidFill>
                  <a:srgbClr val="11897A"/>
                </a:solidFill>
                <a:latin typeface="Roboto Light" panose="02000000000000000000" pitchFamily="2" charset="0"/>
                <a:ea typeface="Roboto Light" panose="02000000000000000000" pitchFamily="2" charset="0"/>
              </a:rPr>
              <a:t> in </a:t>
            </a:r>
            <a:r>
              <a:rPr lang="de-DE" dirty="0" err="1" smtClean="0">
                <a:solidFill>
                  <a:srgbClr val="11897A"/>
                </a:solidFill>
                <a:latin typeface="Roboto Light" panose="02000000000000000000" pitchFamily="2" charset="0"/>
                <a:ea typeface="Roboto Light" panose="02000000000000000000" pitchFamily="2" charset="0"/>
              </a:rPr>
              <a:t>to</a:t>
            </a:r>
            <a:r>
              <a:rPr lang="de-DE" dirty="0" smtClean="0">
                <a:solidFill>
                  <a:srgbClr val="11897A"/>
                </a:solidFill>
                <a:latin typeface="Roboto Light" panose="02000000000000000000" pitchFamily="2" charset="0"/>
                <a:ea typeface="Roboto Light" panose="02000000000000000000" pitchFamily="2" charset="0"/>
              </a:rPr>
              <a:t> </a:t>
            </a:r>
            <a:r>
              <a:rPr lang="de-DE" dirty="0" err="1" smtClean="0">
                <a:solidFill>
                  <a:srgbClr val="11897A"/>
                </a:solidFill>
                <a:latin typeface="Roboto Light" panose="02000000000000000000" pitchFamily="2" charset="0"/>
                <a:ea typeface="Roboto Light" panose="02000000000000000000" pitchFamily="2" charset="0"/>
              </a:rPr>
              <a:t>data</a:t>
            </a:r>
            <a:r>
              <a:rPr lang="de-DE" dirty="0" smtClean="0">
                <a:solidFill>
                  <a:srgbClr val="11897A"/>
                </a:solidFill>
                <a:latin typeface="Roboto Light" panose="02000000000000000000" pitchFamily="2" charset="0"/>
                <a:ea typeface="Roboto Light" panose="02000000000000000000" pitchFamily="2" charset="0"/>
              </a:rPr>
              <a:t> out</a:t>
            </a:r>
            <a:endParaRPr lang="de-AT" dirty="0">
              <a:solidFill>
                <a:srgbClr val="11897A"/>
              </a:solidFill>
              <a:latin typeface="Roboto Light" panose="02000000000000000000" pitchFamily="2" charset="0"/>
              <a:ea typeface="Roboto Light" panose="02000000000000000000" pitchFamily="2" charset="0"/>
            </a:endParaRPr>
          </a:p>
        </p:txBody>
      </p:sp>
      <p:sp>
        <p:nvSpPr>
          <p:cNvPr id="5" name="Fußzeilenplatzhalter 4"/>
          <p:cNvSpPr>
            <a:spLocks noGrp="1"/>
          </p:cNvSpPr>
          <p:nvPr>
            <p:ph type="ftr" sz="quarter" idx="11"/>
          </p:nvPr>
        </p:nvSpPr>
        <p:spPr/>
        <p:txBody>
          <a:bodyPr/>
          <a:lstStyle/>
          <a:p>
            <a:endParaRPr lang="de-AT"/>
          </a:p>
        </p:txBody>
      </p:sp>
    </p:spTree>
    <p:extLst>
      <p:ext uri="{BB962C8B-B14F-4D97-AF65-F5344CB8AC3E}">
        <p14:creationId xmlns:p14="http://schemas.microsoft.com/office/powerpoint/2010/main" val="382340373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smtClean="0">
                <a:solidFill>
                  <a:srgbClr val="11897A"/>
                </a:solidFill>
                <a:latin typeface="Roboto Light" panose="02000000000000000000" pitchFamily="2" charset="0"/>
                <a:ea typeface="Roboto Light" panose="02000000000000000000" pitchFamily="2" charset="0"/>
              </a:rPr>
              <a:t>Support </a:t>
            </a:r>
            <a:r>
              <a:rPr lang="de-AT" dirty="0" err="1" smtClean="0">
                <a:solidFill>
                  <a:srgbClr val="11897A"/>
                </a:solidFill>
                <a:latin typeface="Roboto Light" panose="02000000000000000000" pitchFamily="2" charset="0"/>
                <a:ea typeface="Roboto Light" panose="02000000000000000000" pitchFamily="2" charset="0"/>
              </a:rPr>
              <a:t>structure</a:t>
            </a:r>
            <a:endParaRPr lang="de-AT" dirty="0">
              <a:solidFill>
                <a:srgbClr val="11897A"/>
              </a:solidFill>
              <a:latin typeface="Roboto Light" panose="02000000000000000000" pitchFamily="2" charset="0"/>
              <a:ea typeface="Roboto Light" panose="02000000000000000000" pitchFamily="2" charset="0"/>
            </a:endParaRPr>
          </a:p>
        </p:txBody>
      </p:sp>
      <p:sp>
        <p:nvSpPr>
          <p:cNvPr id="14" name="Fußzeilenplatzhalter 13"/>
          <p:cNvSpPr>
            <a:spLocks noGrp="1"/>
          </p:cNvSpPr>
          <p:nvPr>
            <p:ph type="ftr" sz="quarter" idx="11"/>
          </p:nvPr>
        </p:nvSpPr>
        <p:spPr/>
        <p:txBody>
          <a:bodyPr/>
          <a:lstStyle/>
          <a:p>
            <a:endParaRPr lang="de-AT"/>
          </a:p>
        </p:txBody>
      </p:sp>
      <p:graphicFrame>
        <p:nvGraphicFramePr>
          <p:cNvPr id="3" name="Diagramm 2"/>
          <p:cNvGraphicFramePr/>
          <p:nvPr>
            <p:extLst>
              <p:ext uri="{D42A27DB-BD31-4B8C-83A1-F6EECF244321}">
                <p14:modId xmlns:p14="http://schemas.microsoft.com/office/powerpoint/2010/main" val="1527997890"/>
              </p:ext>
            </p:extLst>
          </p:nvPr>
        </p:nvGraphicFramePr>
        <p:xfrm>
          <a:off x="1854514" y="1466145"/>
          <a:ext cx="7520945" cy="508460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88252052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DE" dirty="0" smtClean="0"/>
              <a:t>AUSSDA </a:t>
            </a:r>
            <a:r>
              <a:rPr lang="de-DE" dirty="0" err="1" smtClean="0"/>
              <a:t>is</a:t>
            </a:r>
            <a:r>
              <a:rPr lang="de-DE" dirty="0" smtClean="0"/>
              <a:t> </a:t>
            </a:r>
            <a:r>
              <a:rPr lang="de-DE" dirty="0" err="1" smtClean="0"/>
              <a:t>currently</a:t>
            </a:r>
            <a:r>
              <a:rPr lang="de-DE" dirty="0" smtClean="0"/>
              <a:t> </a:t>
            </a:r>
            <a:r>
              <a:rPr lang="de-DE" dirty="0" err="1" smtClean="0"/>
              <a:t>focusing</a:t>
            </a:r>
            <a:r>
              <a:rPr lang="de-DE" dirty="0" smtClean="0"/>
              <a:t> on the </a:t>
            </a:r>
            <a:r>
              <a:rPr lang="de-DE" dirty="0" err="1" smtClean="0"/>
              <a:t>following</a:t>
            </a:r>
            <a:r>
              <a:rPr lang="de-DE" dirty="0" smtClean="0"/>
              <a:t> </a:t>
            </a:r>
            <a:r>
              <a:rPr lang="de-DE" dirty="0" err="1" smtClean="0"/>
              <a:t>target</a:t>
            </a:r>
            <a:r>
              <a:rPr lang="de-DE" dirty="0" smtClean="0"/>
              <a:t> </a:t>
            </a:r>
            <a:r>
              <a:rPr lang="de-DE" dirty="0" err="1" smtClean="0"/>
              <a:t>groups</a:t>
            </a:r>
            <a:endParaRPr lang="de-AT" dirty="0"/>
          </a:p>
        </p:txBody>
      </p:sp>
      <p:sp>
        <p:nvSpPr>
          <p:cNvPr id="3" name="Datumsplatzhalter 2"/>
          <p:cNvSpPr>
            <a:spLocks noGrp="1"/>
          </p:cNvSpPr>
          <p:nvPr>
            <p:ph type="dt" sz="half" idx="10"/>
          </p:nvPr>
        </p:nvSpPr>
        <p:spPr/>
        <p:txBody>
          <a:bodyPr/>
          <a:lstStyle/>
          <a:p>
            <a:fld id="{39B5BC3C-FBEF-4144-99EC-3B432690246F}" type="datetime1">
              <a:rPr lang="de-DE" smtClean="0"/>
              <a:t>30.10.2018</a:t>
            </a:fld>
            <a:endParaRPr lang="de-DE"/>
          </a:p>
        </p:txBody>
      </p:sp>
      <p:sp>
        <p:nvSpPr>
          <p:cNvPr id="4" name="Fußzeilenplatzhalter 3"/>
          <p:cNvSpPr>
            <a:spLocks noGrp="1"/>
          </p:cNvSpPr>
          <p:nvPr>
            <p:ph type="ftr" sz="quarter" idx="11"/>
          </p:nvPr>
        </p:nvSpPr>
        <p:spPr/>
        <p:txBody>
          <a:bodyPr/>
          <a:lstStyle/>
          <a:p>
            <a:r>
              <a:rPr lang="de-DE" smtClean="0"/>
              <a:t>AUSSDA - The Austrian Social Science Data Archive</a:t>
            </a:r>
            <a:endParaRPr lang="de-DE"/>
          </a:p>
        </p:txBody>
      </p:sp>
      <p:sp>
        <p:nvSpPr>
          <p:cNvPr id="5" name="Foliennummernplatzhalter 4"/>
          <p:cNvSpPr>
            <a:spLocks noGrp="1"/>
          </p:cNvSpPr>
          <p:nvPr>
            <p:ph type="sldNum" sz="quarter" idx="12"/>
          </p:nvPr>
        </p:nvSpPr>
        <p:spPr/>
        <p:txBody>
          <a:bodyPr/>
          <a:lstStyle/>
          <a:p>
            <a:fld id="{3F77E129-5F38-437E-B6C7-A7C6630974CA}" type="slidenum">
              <a:rPr lang="de-DE" smtClean="0"/>
              <a:t>25</a:t>
            </a:fld>
            <a:endParaRPr lang="de-DE"/>
          </a:p>
        </p:txBody>
      </p:sp>
      <p:graphicFrame>
        <p:nvGraphicFramePr>
          <p:cNvPr id="8" name="Diagramm 7"/>
          <p:cNvGraphicFramePr/>
          <p:nvPr>
            <p:extLst>
              <p:ext uri="{D42A27DB-BD31-4B8C-83A1-F6EECF244321}">
                <p14:modId xmlns:p14="http://schemas.microsoft.com/office/powerpoint/2010/main" val="2844798014"/>
              </p:ext>
            </p:extLst>
          </p:nvPr>
        </p:nvGraphicFramePr>
        <p:xfrm>
          <a:off x="2577873" y="1690688"/>
          <a:ext cx="6074228" cy="43433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Textfeld 8"/>
          <p:cNvSpPr txBox="1"/>
          <p:nvPr/>
        </p:nvSpPr>
        <p:spPr>
          <a:xfrm>
            <a:off x="8463808" y="5110757"/>
            <a:ext cx="3064817" cy="923330"/>
          </a:xfrm>
          <a:prstGeom prst="rect">
            <a:avLst/>
          </a:prstGeom>
          <a:noFill/>
        </p:spPr>
        <p:txBody>
          <a:bodyPr wrap="square" rtlCol="0">
            <a:spAutoFit/>
          </a:bodyPr>
          <a:lstStyle/>
          <a:p>
            <a:r>
              <a:rPr lang="en-CA" dirty="0" smtClean="0"/>
              <a:t>Other target groups can be addressed in projects, e.g., citizen science</a:t>
            </a:r>
            <a:endParaRPr lang="en-CA" dirty="0"/>
          </a:p>
        </p:txBody>
      </p:sp>
    </p:spTree>
    <p:extLst>
      <p:ext uri="{BB962C8B-B14F-4D97-AF65-F5344CB8AC3E}">
        <p14:creationId xmlns:p14="http://schemas.microsoft.com/office/powerpoint/2010/main" val="386452332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umsplatzhalter 2"/>
          <p:cNvSpPr>
            <a:spLocks noGrp="1"/>
          </p:cNvSpPr>
          <p:nvPr>
            <p:ph type="dt" sz="half" idx="10"/>
          </p:nvPr>
        </p:nvSpPr>
        <p:spPr/>
        <p:txBody>
          <a:bodyPr/>
          <a:lstStyle/>
          <a:p>
            <a:r>
              <a:rPr lang="de-DE" smtClean="0"/>
              <a:t>23.11.2017</a:t>
            </a:r>
            <a:endParaRPr lang="de-DE"/>
          </a:p>
        </p:txBody>
      </p:sp>
      <p:sp>
        <p:nvSpPr>
          <p:cNvPr id="4" name="Fußzeilenplatzhalter 3"/>
          <p:cNvSpPr>
            <a:spLocks noGrp="1"/>
          </p:cNvSpPr>
          <p:nvPr>
            <p:ph type="ftr" sz="quarter" idx="11"/>
          </p:nvPr>
        </p:nvSpPr>
        <p:spPr/>
        <p:txBody>
          <a:bodyPr/>
          <a:lstStyle/>
          <a:p>
            <a:r>
              <a:rPr lang="de-DE" smtClean="0"/>
              <a:t>AUSSDA - The Austrian Social Science Data Archive</a:t>
            </a:r>
            <a:endParaRPr lang="de-DE"/>
          </a:p>
        </p:txBody>
      </p:sp>
      <p:sp>
        <p:nvSpPr>
          <p:cNvPr id="5" name="Foliennummernplatzhalter 4"/>
          <p:cNvSpPr>
            <a:spLocks noGrp="1"/>
          </p:cNvSpPr>
          <p:nvPr>
            <p:ph type="sldNum" sz="quarter" idx="12"/>
          </p:nvPr>
        </p:nvSpPr>
        <p:spPr/>
        <p:txBody>
          <a:bodyPr/>
          <a:lstStyle/>
          <a:p>
            <a:fld id="{3F77E129-5F38-437E-B6C7-A7C6630974CA}" type="slidenum">
              <a:rPr lang="de-DE" smtClean="0"/>
              <a:t>26</a:t>
            </a:fld>
            <a:endParaRPr lang="de-DE"/>
          </a:p>
        </p:txBody>
      </p:sp>
      <p:sp>
        <p:nvSpPr>
          <p:cNvPr id="8" name="Textplatzhalter 5"/>
          <p:cNvSpPr txBox="1">
            <a:spLocks/>
          </p:cNvSpPr>
          <p:nvPr/>
        </p:nvSpPr>
        <p:spPr>
          <a:xfrm>
            <a:off x="500510" y="1530416"/>
            <a:ext cx="10992054" cy="4793381"/>
          </a:xfrm>
          <a:prstGeom prst="rect">
            <a:avLst/>
          </a:prstGeom>
        </p:spPr>
        <p:txBody>
          <a:bodyPr vert="horz" lIns="91440" tIns="45720" rIns="91440" bIns="45720" rtlCol="0">
            <a:normAutofit fontScale="85000" lnSpcReduction="20000"/>
          </a:bodyPr>
          <a:lstStyle>
            <a:lvl1pPr marL="355600" indent="-355600" algn="l" defTabSz="914400" rtl="0" eaLnBrk="1" latinLnBrk="0" hangingPunct="1">
              <a:lnSpc>
                <a:spcPct val="90000"/>
              </a:lnSpc>
              <a:spcBef>
                <a:spcPts val="1000"/>
              </a:spcBef>
              <a:buSzPct val="100000"/>
              <a:buFontTx/>
              <a:buBlip>
                <a:blip r:embed="rId3"/>
              </a:buBlip>
              <a:defRPr sz="2400" kern="1200">
                <a:solidFill>
                  <a:schemeClr val="tx1"/>
                </a:solidFill>
                <a:latin typeface="+mn-lt"/>
                <a:ea typeface="+mn-ea"/>
                <a:cs typeface="+mn-cs"/>
              </a:defRPr>
            </a:lvl1pPr>
            <a:lvl2pPr marL="808038" indent="-350838" algn="l" defTabSz="914400" rtl="0" eaLnBrk="1" latinLnBrk="0" hangingPunct="1">
              <a:lnSpc>
                <a:spcPct val="90000"/>
              </a:lnSpc>
              <a:spcBef>
                <a:spcPts val="500"/>
              </a:spcBef>
              <a:buSzPct val="100000"/>
              <a:buFontTx/>
              <a:buBlip>
                <a:blip r:embed="rId3"/>
              </a:buBlip>
              <a:defRPr sz="2000" kern="1200">
                <a:solidFill>
                  <a:schemeClr val="tx1"/>
                </a:solidFill>
                <a:latin typeface="+mn-lt"/>
                <a:ea typeface="+mn-ea"/>
                <a:cs typeface="+mn-cs"/>
              </a:defRPr>
            </a:lvl2pPr>
            <a:lvl3pPr marL="1250950" indent="-336550" algn="l" defTabSz="914400" rtl="0" eaLnBrk="1" latinLnBrk="0" hangingPunct="1">
              <a:lnSpc>
                <a:spcPct val="90000"/>
              </a:lnSpc>
              <a:spcBef>
                <a:spcPts val="500"/>
              </a:spcBef>
              <a:buSzPct val="100000"/>
              <a:buFontTx/>
              <a:buBlip>
                <a:blip r:embed="rId3"/>
              </a:buBlip>
              <a:defRPr sz="1800" kern="1200">
                <a:solidFill>
                  <a:schemeClr val="tx1"/>
                </a:solidFill>
                <a:latin typeface="+mn-lt"/>
                <a:ea typeface="+mn-ea"/>
                <a:cs typeface="+mn-cs"/>
              </a:defRPr>
            </a:lvl3pPr>
            <a:lvl4pPr marL="1703388" indent="-331788" algn="l" defTabSz="914400" rtl="0" eaLnBrk="1" latinLnBrk="0" hangingPunct="1">
              <a:lnSpc>
                <a:spcPct val="90000"/>
              </a:lnSpc>
              <a:spcBef>
                <a:spcPts val="500"/>
              </a:spcBef>
              <a:buSzPct val="100000"/>
              <a:buFontTx/>
              <a:buBlip>
                <a:blip r:embed="rId3"/>
              </a:buBlip>
              <a:defRPr sz="1600" kern="1200">
                <a:solidFill>
                  <a:schemeClr val="tx1"/>
                </a:solidFill>
                <a:latin typeface="+mn-lt"/>
                <a:ea typeface="+mn-ea"/>
                <a:cs typeface="+mn-cs"/>
              </a:defRPr>
            </a:lvl4pPr>
            <a:lvl5pPr marL="2155825" indent="-327025" algn="l" defTabSz="914400" rtl="0" eaLnBrk="1" latinLnBrk="0" hangingPunct="1">
              <a:lnSpc>
                <a:spcPct val="90000"/>
              </a:lnSpc>
              <a:spcBef>
                <a:spcPts val="500"/>
              </a:spcBef>
              <a:buSzPct val="100000"/>
              <a:buFontTx/>
              <a:buBlip>
                <a:blip r:embed="rId3"/>
              </a:buBlip>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dirty="0"/>
              <a:t>Alpen-Adria-Universität </a:t>
            </a:r>
            <a:r>
              <a:rPr lang="de-DE" dirty="0" smtClean="0"/>
              <a:t>Klagenfurt</a:t>
            </a:r>
          </a:p>
          <a:p>
            <a:r>
              <a:rPr lang="de-DE" dirty="0"/>
              <a:t>Bundesministerium für Wissenschaft, Forschung und Wirtschaft (BMWFW</a:t>
            </a:r>
            <a:r>
              <a:rPr lang="de-DE" dirty="0" smtClean="0"/>
              <a:t>)</a:t>
            </a:r>
          </a:p>
          <a:p>
            <a:r>
              <a:rPr lang="de-DE" dirty="0"/>
              <a:t>Forschungsförderungsgesellschaft (FFG</a:t>
            </a:r>
            <a:r>
              <a:rPr lang="de-DE" dirty="0" smtClean="0"/>
              <a:t>)</a:t>
            </a:r>
          </a:p>
          <a:p>
            <a:r>
              <a:rPr lang="de-DE" dirty="0"/>
              <a:t>Institut für Höhere Studien (IHS</a:t>
            </a:r>
            <a:r>
              <a:rPr lang="de-DE" dirty="0" smtClean="0"/>
              <a:t>)</a:t>
            </a:r>
          </a:p>
          <a:p>
            <a:r>
              <a:rPr lang="de-DE" dirty="0"/>
              <a:t>Johannes Kepler Universität </a:t>
            </a:r>
            <a:r>
              <a:rPr lang="de-DE" dirty="0" smtClean="0"/>
              <a:t>Linz</a:t>
            </a:r>
          </a:p>
          <a:p>
            <a:r>
              <a:rPr lang="de-DE" dirty="0"/>
              <a:t>Karl-Franzens-Universität </a:t>
            </a:r>
            <a:r>
              <a:rPr lang="de-DE" dirty="0" smtClean="0"/>
              <a:t>Graz</a:t>
            </a:r>
          </a:p>
          <a:p>
            <a:r>
              <a:rPr lang="de-DE" dirty="0"/>
              <a:t>Leopold-Franzens-Universität Innsbruck</a:t>
            </a:r>
          </a:p>
          <a:p>
            <a:r>
              <a:rPr lang="de-DE" dirty="0" smtClean="0"/>
              <a:t>Österreichische </a:t>
            </a:r>
            <a:r>
              <a:rPr lang="de-DE" dirty="0"/>
              <a:t>Akademie der </a:t>
            </a:r>
            <a:r>
              <a:rPr lang="de-DE" dirty="0" smtClean="0"/>
              <a:t>Wissenschaften </a:t>
            </a:r>
            <a:r>
              <a:rPr lang="de-DE" dirty="0"/>
              <a:t>(ÖAW</a:t>
            </a:r>
            <a:r>
              <a:rPr lang="de-DE" dirty="0" smtClean="0"/>
              <a:t>)</a:t>
            </a:r>
          </a:p>
          <a:p>
            <a:r>
              <a:rPr lang="de-DE" dirty="0"/>
              <a:t>Österreichisches Institut für </a:t>
            </a:r>
            <a:r>
              <a:rPr lang="de-DE" dirty="0" smtClean="0"/>
              <a:t>Wirtschaftsforschung </a:t>
            </a:r>
            <a:r>
              <a:rPr lang="de-DE" dirty="0"/>
              <a:t>(WIFO</a:t>
            </a:r>
            <a:r>
              <a:rPr lang="de-DE" dirty="0" smtClean="0"/>
              <a:t>)</a:t>
            </a:r>
          </a:p>
          <a:p>
            <a:r>
              <a:rPr lang="de-DE" dirty="0"/>
              <a:t>Paris-</a:t>
            </a:r>
            <a:r>
              <a:rPr lang="de-DE" dirty="0" err="1"/>
              <a:t>Lodron</a:t>
            </a:r>
            <a:r>
              <a:rPr lang="de-DE" dirty="0"/>
              <a:t>-Universität Salzburg</a:t>
            </a:r>
          </a:p>
          <a:p>
            <a:r>
              <a:rPr lang="de-DE" dirty="0" smtClean="0"/>
              <a:t>Statistik Austria</a:t>
            </a:r>
          </a:p>
          <a:p>
            <a:r>
              <a:rPr lang="de-DE" dirty="0" smtClean="0"/>
              <a:t>Universität Wien</a:t>
            </a:r>
          </a:p>
          <a:p>
            <a:r>
              <a:rPr lang="de-DE" dirty="0"/>
              <a:t>Wirtschaftsuniversität </a:t>
            </a:r>
            <a:r>
              <a:rPr lang="de-DE" dirty="0" smtClean="0"/>
              <a:t>Wien</a:t>
            </a:r>
          </a:p>
          <a:p>
            <a:r>
              <a:rPr lang="de-DE" dirty="0"/>
              <a:t>Wissenschaftsfonds (FWF</a:t>
            </a:r>
            <a:r>
              <a:rPr lang="de-DE" dirty="0" smtClean="0"/>
              <a:t>)</a:t>
            </a:r>
          </a:p>
        </p:txBody>
      </p:sp>
      <p:pic>
        <p:nvPicPr>
          <p:cNvPr id="10" name="Picture 4" descr="C:\Users\kaczmirekl73\Desktop\freitag\ö-karte_green-circles_house_transparent.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73045" y="2933778"/>
            <a:ext cx="6501559" cy="3390019"/>
          </a:xfrm>
          <a:prstGeom prst="rect">
            <a:avLst/>
          </a:prstGeom>
          <a:noFill/>
          <a:extLst>
            <a:ext uri="{909E8E84-426E-40DD-AFC4-6F175D3DCCD1}">
              <a14:hiddenFill xmlns:a14="http://schemas.microsoft.com/office/drawing/2010/main">
                <a:solidFill>
                  <a:srgbClr val="FFFFFF"/>
                </a:solidFill>
              </a14:hiddenFill>
            </a:ext>
          </a:extLst>
        </p:spPr>
      </p:pic>
      <p:sp>
        <p:nvSpPr>
          <p:cNvPr id="6" name="Titel 5"/>
          <p:cNvSpPr>
            <a:spLocks noGrp="1"/>
          </p:cNvSpPr>
          <p:nvPr>
            <p:ph type="title"/>
          </p:nvPr>
        </p:nvSpPr>
        <p:spPr/>
        <p:txBody>
          <a:bodyPr/>
          <a:lstStyle/>
          <a:p>
            <a:r>
              <a:rPr lang="en-GB" noProof="0" dirty="0" smtClean="0"/>
              <a:t>A wide network of support in Austria</a:t>
            </a:r>
            <a:endParaRPr lang="en-GB" noProof="0" dirty="0"/>
          </a:p>
        </p:txBody>
      </p:sp>
    </p:spTree>
    <p:extLst>
      <p:ext uri="{BB962C8B-B14F-4D97-AF65-F5344CB8AC3E}">
        <p14:creationId xmlns:p14="http://schemas.microsoft.com/office/powerpoint/2010/main" val="145176076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342803" y="1875933"/>
            <a:ext cx="9215978" cy="1940365"/>
          </a:xfrm>
        </p:spPr>
        <p:txBody>
          <a:bodyPr>
            <a:normAutofit fontScale="90000"/>
          </a:bodyPr>
          <a:lstStyle/>
          <a:p>
            <a:r>
              <a:rPr lang="en-US" dirty="0" smtClean="0"/>
              <a:t>“We make social science</a:t>
            </a:r>
            <a:r>
              <a:rPr lang="en-US" noProof="0" dirty="0" smtClean="0"/>
              <a:t> data accessible, creating opportunities for research and data reuse, benefitting science and society.“</a:t>
            </a:r>
            <a:endParaRPr lang="en-US" noProof="0" dirty="0"/>
          </a:p>
        </p:txBody>
      </p:sp>
      <p:sp>
        <p:nvSpPr>
          <p:cNvPr id="3" name="Inhaltsplatzhalter 2"/>
          <p:cNvSpPr>
            <a:spLocks noGrp="1"/>
          </p:cNvSpPr>
          <p:nvPr>
            <p:ph type="subTitle" idx="1"/>
          </p:nvPr>
        </p:nvSpPr>
        <p:spPr>
          <a:xfrm>
            <a:off x="408790" y="1207629"/>
            <a:ext cx="8029575" cy="840422"/>
          </a:xfrm>
        </p:spPr>
        <p:txBody>
          <a:bodyPr/>
          <a:lstStyle/>
          <a:p>
            <a:r>
              <a:rPr lang="en-US" noProof="0" dirty="0" smtClean="0"/>
              <a:t>Our mission</a:t>
            </a:r>
            <a:endParaRPr lang="en-US" noProof="0" dirty="0"/>
          </a:p>
        </p:txBody>
      </p:sp>
    </p:spTree>
    <p:extLst>
      <p:ext uri="{BB962C8B-B14F-4D97-AF65-F5344CB8AC3E}">
        <p14:creationId xmlns:p14="http://schemas.microsoft.com/office/powerpoint/2010/main" val="313650103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Inhaltsplatzhalter 5"/>
          <p:cNvGraphicFramePr>
            <a:graphicFrameLocks noGrp="1"/>
          </p:cNvGraphicFramePr>
          <p:nvPr>
            <p:ph sz="quarter" idx="13"/>
            <p:extLst>
              <p:ext uri="{D42A27DB-BD31-4B8C-83A1-F6EECF244321}">
                <p14:modId xmlns:p14="http://schemas.microsoft.com/office/powerpoint/2010/main" val="167124698"/>
              </p:ext>
            </p:extLst>
          </p:nvPr>
        </p:nvGraphicFramePr>
        <p:xfrm>
          <a:off x="457462" y="443948"/>
          <a:ext cx="11290589" cy="614797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itel 3"/>
          <p:cNvSpPr>
            <a:spLocks noGrp="1"/>
          </p:cNvSpPr>
          <p:nvPr>
            <p:ph type="title"/>
          </p:nvPr>
        </p:nvSpPr>
        <p:spPr/>
        <p:txBody>
          <a:bodyPr/>
          <a:lstStyle/>
          <a:p>
            <a:r>
              <a:rPr lang="de-AT" dirty="0" smtClean="0"/>
              <a:t>The EOSC </a:t>
            </a:r>
            <a:r>
              <a:rPr lang="de-AT" dirty="0" err="1" smtClean="0"/>
              <a:t>federated</a:t>
            </a:r>
            <a:r>
              <a:rPr lang="de-AT" dirty="0" smtClean="0"/>
              <a:t> </a:t>
            </a:r>
            <a:r>
              <a:rPr lang="de-AT" dirty="0" err="1" smtClean="0"/>
              <a:t>model</a:t>
            </a:r>
            <a:r>
              <a:rPr lang="de-AT" dirty="0" smtClean="0"/>
              <a:t> </a:t>
            </a:r>
            <a:r>
              <a:rPr lang="de-AT" dirty="0" err="1" smtClean="0"/>
              <a:t>approach</a:t>
            </a:r>
            <a:endParaRPr lang="de-AT" dirty="0"/>
          </a:p>
        </p:txBody>
      </p:sp>
      <p:sp>
        <p:nvSpPr>
          <p:cNvPr id="3" name="Foliennummernplatzhalter 2"/>
          <p:cNvSpPr>
            <a:spLocks noGrp="1"/>
          </p:cNvSpPr>
          <p:nvPr>
            <p:ph type="sldNum" sz="quarter" idx="12"/>
          </p:nvPr>
        </p:nvSpPr>
        <p:spPr/>
        <p:txBody>
          <a:bodyPr/>
          <a:lstStyle/>
          <a:p>
            <a:fld id="{3F77E129-5F38-437E-B6C7-A7C6630974CA}" type="slidenum">
              <a:rPr lang="de-DE" smtClean="0"/>
              <a:t>4</a:t>
            </a:fld>
            <a:endParaRPr lang="de-DE" dirty="0"/>
          </a:p>
        </p:txBody>
      </p:sp>
      <p:grpSp>
        <p:nvGrpSpPr>
          <p:cNvPr id="9" name="Gruppieren 8"/>
          <p:cNvGrpSpPr/>
          <p:nvPr/>
        </p:nvGrpSpPr>
        <p:grpSpPr>
          <a:xfrm>
            <a:off x="6758072" y="2312504"/>
            <a:ext cx="1710067" cy="1004186"/>
            <a:chOff x="6831667" y="2223110"/>
            <a:chExt cx="1702731" cy="1155327"/>
          </a:xfr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50000" t="50000" r="50000" b="50000"/>
            </a:path>
            <a:tileRect/>
          </a:gradFill>
        </p:grpSpPr>
        <p:sp>
          <p:nvSpPr>
            <p:cNvPr id="7" name="Wolke 6"/>
            <p:cNvSpPr/>
            <p:nvPr/>
          </p:nvSpPr>
          <p:spPr>
            <a:xfrm>
              <a:off x="6831667" y="2223110"/>
              <a:ext cx="1702731" cy="1155327"/>
            </a:xfrm>
            <a:prstGeom prst="cloud">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8" name="Textfeld 7"/>
            <p:cNvSpPr txBox="1"/>
            <p:nvPr/>
          </p:nvSpPr>
          <p:spPr>
            <a:xfrm>
              <a:off x="7196015" y="2544085"/>
              <a:ext cx="974034" cy="369332"/>
            </a:xfrm>
            <a:prstGeom prst="rect">
              <a:avLst/>
            </a:prstGeom>
            <a:grpFill/>
          </p:spPr>
          <p:txBody>
            <a:bodyPr wrap="square" rtlCol="0">
              <a:spAutoFit/>
            </a:bodyPr>
            <a:lstStyle/>
            <a:p>
              <a:pPr algn="ctr"/>
              <a:r>
                <a:rPr lang="de-AT" dirty="0" smtClean="0"/>
                <a:t>EOSC</a:t>
              </a:r>
              <a:endParaRPr lang="de-AT" dirty="0"/>
            </a:p>
          </p:txBody>
        </p:sp>
      </p:grpSp>
      <p:cxnSp>
        <p:nvCxnSpPr>
          <p:cNvPr id="12" name="Gerader Verbinder 11"/>
          <p:cNvCxnSpPr/>
          <p:nvPr/>
        </p:nvCxnSpPr>
        <p:spPr>
          <a:xfrm>
            <a:off x="3299791" y="4684643"/>
            <a:ext cx="0" cy="192157"/>
          </a:xfrm>
          <a:prstGeom prst="line">
            <a:avLst/>
          </a:prstGeom>
          <a:ln w="127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341566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67075" y="365125"/>
            <a:ext cx="9553575" cy="1325563"/>
          </a:xfrm>
        </p:spPr>
        <p:txBody>
          <a:bodyPr>
            <a:normAutofit/>
          </a:bodyPr>
          <a:lstStyle/>
          <a:p>
            <a:r>
              <a:rPr lang="en-US" dirty="0" smtClean="0"/>
              <a:t>Governance: The </a:t>
            </a:r>
            <a:r>
              <a:rPr lang="en-US" dirty="0"/>
              <a:t>Consortium of European Social Science Data Archives </a:t>
            </a:r>
            <a:r>
              <a:rPr lang="en-US" noProof="0" dirty="0" smtClean="0"/>
              <a:t>(CESSDA ERIC)</a:t>
            </a:r>
            <a:endParaRPr lang="en-US" noProof="0" dirty="0"/>
          </a:p>
        </p:txBody>
      </p:sp>
      <p:sp>
        <p:nvSpPr>
          <p:cNvPr id="5" name="Foliennummernplatzhalter 4"/>
          <p:cNvSpPr>
            <a:spLocks noGrp="1"/>
          </p:cNvSpPr>
          <p:nvPr>
            <p:ph type="sldNum" sz="quarter" idx="12"/>
          </p:nvPr>
        </p:nvSpPr>
        <p:spPr/>
        <p:txBody>
          <a:bodyPr/>
          <a:lstStyle/>
          <a:p>
            <a:fld id="{3F77E129-5F38-437E-B6C7-A7C6630974CA}" type="slidenum">
              <a:rPr lang="de-DE" smtClean="0"/>
              <a:t>5</a:t>
            </a:fld>
            <a:endParaRPr lang="de-DE"/>
          </a:p>
        </p:txBody>
      </p:sp>
      <p:sp>
        <p:nvSpPr>
          <p:cNvPr id="8" name="Textplatzhalter 5"/>
          <p:cNvSpPr txBox="1">
            <a:spLocks/>
          </p:cNvSpPr>
          <p:nvPr/>
        </p:nvSpPr>
        <p:spPr>
          <a:xfrm>
            <a:off x="519765" y="2210118"/>
            <a:ext cx="5359667" cy="3811588"/>
          </a:xfrm>
          <a:prstGeom prst="rect">
            <a:avLst/>
          </a:prstGeom>
        </p:spPr>
        <p:txBody>
          <a:bodyPr vert="horz" lIns="91440" tIns="45720" rIns="91440" bIns="45720" rtlCol="0">
            <a:normAutofit fontScale="92500" lnSpcReduction="10000"/>
          </a:bodyPr>
          <a:lstStyle>
            <a:lvl1pPr marL="355600" indent="-355600" algn="l" defTabSz="914400" rtl="0" eaLnBrk="1" latinLnBrk="0" hangingPunct="1">
              <a:lnSpc>
                <a:spcPct val="90000"/>
              </a:lnSpc>
              <a:spcBef>
                <a:spcPts val="1000"/>
              </a:spcBef>
              <a:buSzPct val="100000"/>
              <a:buFontTx/>
              <a:buBlip>
                <a:blip r:embed="rId3"/>
              </a:buBlip>
              <a:defRPr sz="2400" kern="1200">
                <a:solidFill>
                  <a:schemeClr val="tx1"/>
                </a:solidFill>
                <a:latin typeface="+mn-lt"/>
                <a:ea typeface="+mn-ea"/>
                <a:cs typeface="+mn-cs"/>
              </a:defRPr>
            </a:lvl1pPr>
            <a:lvl2pPr marL="808038" indent="-350838" algn="l" defTabSz="914400" rtl="0" eaLnBrk="1" latinLnBrk="0" hangingPunct="1">
              <a:lnSpc>
                <a:spcPct val="90000"/>
              </a:lnSpc>
              <a:spcBef>
                <a:spcPts val="500"/>
              </a:spcBef>
              <a:buSzPct val="100000"/>
              <a:buFontTx/>
              <a:buBlip>
                <a:blip r:embed="rId3"/>
              </a:buBlip>
              <a:defRPr sz="2000" kern="1200">
                <a:solidFill>
                  <a:schemeClr val="tx1"/>
                </a:solidFill>
                <a:latin typeface="+mn-lt"/>
                <a:ea typeface="+mn-ea"/>
                <a:cs typeface="+mn-cs"/>
              </a:defRPr>
            </a:lvl2pPr>
            <a:lvl3pPr marL="1250950" indent="-336550" algn="l" defTabSz="914400" rtl="0" eaLnBrk="1" latinLnBrk="0" hangingPunct="1">
              <a:lnSpc>
                <a:spcPct val="90000"/>
              </a:lnSpc>
              <a:spcBef>
                <a:spcPts val="500"/>
              </a:spcBef>
              <a:buSzPct val="100000"/>
              <a:buFontTx/>
              <a:buBlip>
                <a:blip r:embed="rId3"/>
              </a:buBlip>
              <a:defRPr sz="1800" kern="1200">
                <a:solidFill>
                  <a:schemeClr val="tx1"/>
                </a:solidFill>
                <a:latin typeface="+mn-lt"/>
                <a:ea typeface="+mn-ea"/>
                <a:cs typeface="+mn-cs"/>
              </a:defRPr>
            </a:lvl3pPr>
            <a:lvl4pPr marL="1703388" indent="-331788" algn="l" defTabSz="914400" rtl="0" eaLnBrk="1" latinLnBrk="0" hangingPunct="1">
              <a:lnSpc>
                <a:spcPct val="90000"/>
              </a:lnSpc>
              <a:spcBef>
                <a:spcPts val="500"/>
              </a:spcBef>
              <a:buSzPct val="100000"/>
              <a:buFontTx/>
              <a:buBlip>
                <a:blip r:embed="rId3"/>
              </a:buBlip>
              <a:defRPr sz="1600" kern="1200">
                <a:solidFill>
                  <a:schemeClr val="tx1"/>
                </a:solidFill>
                <a:latin typeface="+mn-lt"/>
                <a:ea typeface="+mn-ea"/>
                <a:cs typeface="+mn-cs"/>
              </a:defRPr>
            </a:lvl4pPr>
            <a:lvl5pPr marL="2155825" indent="-327025" algn="l" defTabSz="914400" rtl="0" eaLnBrk="1" latinLnBrk="0" hangingPunct="1">
              <a:lnSpc>
                <a:spcPct val="90000"/>
              </a:lnSpc>
              <a:spcBef>
                <a:spcPts val="500"/>
              </a:spcBef>
              <a:buSzPct val="100000"/>
              <a:buFontTx/>
              <a:buBlip>
                <a:blip r:embed="rId3"/>
              </a:buBlip>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DE" dirty="0" smtClean="0"/>
              <a:t>AUSSDA international </a:t>
            </a:r>
            <a:r>
              <a:rPr lang="de-DE" dirty="0" err="1" smtClean="0"/>
              <a:t>advisory</a:t>
            </a:r>
            <a:r>
              <a:rPr lang="de-DE" dirty="0" smtClean="0"/>
              <a:t> </a:t>
            </a:r>
            <a:r>
              <a:rPr lang="de-DE" dirty="0" err="1" smtClean="0"/>
              <a:t>board</a:t>
            </a:r>
            <a:endParaRPr lang="de-DE" dirty="0" smtClean="0"/>
          </a:p>
          <a:p>
            <a:r>
              <a:rPr lang="de-DE" dirty="0" smtClean="0"/>
              <a:t>ADP in </a:t>
            </a:r>
            <a:r>
              <a:rPr lang="de-DE" dirty="0" err="1" smtClean="0"/>
              <a:t>Slovenia</a:t>
            </a:r>
            <a:endParaRPr lang="de-DE" dirty="0" smtClean="0"/>
          </a:p>
          <a:p>
            <a:r>
              <a:rPr lang="de-DE" dirty="0" smtClean="0"/>
              <a:t>CSDA in the Czech </a:t>
            </a:r>
            <a:r>
              <a:rPr lang="de-DE" dirty="0" err="1" smtClean="0"/>
              <a:t>Republic</a:t>
            </a:r>
            <a:endParaRPr lang="de-DE" dirty="0" smtClean="0"/>
          </a:p>
          <a:p>
            <a:r>
              <a:rPr lang="de-DE" dirty="0" smtClean="0"/>
              <a:t>DANS in the </a:t>
            </a:r>
            <a:r>
              <a:rPr lang="de-DE" dirty="0" err="1" smtClean="0"/>
              <a:t>Netherlands</a:t>
            </a:r>
            <a:endParaRPr lang="de-DE" dirty="0" smtClean="0"/>
          </a:p>
          <a:p>
            <a:r>
              <a:rPr lang="de-DE" dirty="0" smtClean="0"/>
              <a:t>FORS in Switzerland</a:t>
            </a:r>
          </a:p>
          <a:p>
            <a:r>
              <a:rPr lang="de-DE" dirty="0" smtClean="0"/>
              <a:t>GESIS in Germany</a:t>
            </a:r>
          </a:p>
          <a:p>
            <a:r>
              <a:rPr lang="de-DE" dirty="0" smtClean="0"/>
              <a:t>NSD in </a:t>
            </a:r>
            <a:r>
              <a:rPr lang="de-DE" dirty="0" err="1" smtClean="0"/>
              <a:t>Norway</a:t>
            </a:r>
            <a:endParaRPr lang="de-DE" dirty="0" smtClean="0"/>
          </a:p>
          <a:p>
            <a:r>
              <a:rPr lang="de-DE" dirty="0" smtClean="0"/>
              <a:t>UK Data Service</a:t>
            </a:r>
          </a:p>
          <a:p>
            <a:r>
              <a:rPr lang="de-DE" dirty="0" smtClean="0"/>
              <a:t>…</a:t>
            </a:r>
            <a:endParaRPr lang="en-GB" dirty="0"/>
          </a:p>
        </p:txBody>
      </p:sp>
      <p:pic>
        <p:nvPicPr>
          <p:cNvPr id="9"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31669" y="1816938"/>
            <a:ext cx="4716395" cy="48530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hteck 2"/>
          <p:cNvSpPr/>
          <p:nvPr/>
        </p:nvSpPr>
        <p:spPr>
          <a:xfrm>
            <a:off x="6320589" y="1900988"/>
            <a:ext cx="1291390" cy="41709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Tree>
    <p:extLst>
      <p:ext uri="{BB962C8B-B14F-4D97-AF65-F5344CB8AC3E}">
        <p14:creationId xmlns:p14="http://schemas.microsoft.com/office/powerpoint/2010/main" val="429396244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liennummernplatzhalter 4"/>
          <p:cNvSpPr>
            <a:spLocks noGrp="1"/>
          </p:cNvSpPr>
          <p:nvPr>
            <p:ph type="sldNum" sz="quarter" idx="12"/>
          </p:nvPr>
        </p:nvSpPr>
        <p:spPr/>
        <p:txBody>
          <a:bodyPr/>
          <a:lstStyle/>
          <a:p>
            <a:fld id="{3F77E129-5F38-437E-B6C7-A7C6630974CA}" type="slidenum">
              <a:rPr lang="de-DE" smtClean="0"/>
              <a:t>6</a:t>
            </a:fld>
            <a:endParaRPr lang="de-DE"/>
          </a:p>
        </p:txBody>
      </p:sp>
      <p:sp>
        <p:nvSpPr>
          <p:cNvPr id="8" name="Textplatzhalter 5"/>
          <p:cNvSpPr txBox="1">
            <a:spLocks/>
          </p:cNvSpPr>
          <p:nvPr/>
        </p:nvSpPr>
        <p:spPr>
          <a:xfrm>
            <a:off x="500510" y="1530416"/>
            <a:ext cx="10992054" cy="4793381"/>
          </a:xfrm>
          <a:prstGeom prst="rect">
            <a:avLst/>
          </a:prstGeom>
        </p:spPr>
        <p:txBody>
          <a:bodyPr vert="horz" lIns="91440" tIns="45720" rIns="91440" bIns="45720" rtlCol="0">
            <a:normAutofit/>
          </a:bodyPr>
          <a:lstStyle>
            <a:lvl1pPr marL="355600" indent="-355600" algn="l" defTabSz="914400" rtl="0" eaLnBrk="1" latinLnBrk="0" hangingPunct="1">
              <a:lnSpc>
                <a:spcPct val="90000"/>
              </a:lnSpc>
              <a:spcBef>
                <a:spcPts val="1000"/>
              </a:spcBef>
              <a:buSzPct val="100000"/>
              <a:buFontTx/>
              <a:buBlip>
                <a:blip r:embed="rId3"/>
              </a:buBlip>
              <a:defRPr sz="2400" kern="1200">
                <a:solidFill>
                  <a:schemeClr val="tx1"/>
                </a:solidFill>
                <a:latin typeface="+mn-lt"/>
                <a:ea typeface="+mn-ea"/>
                <a:cs typeface="+mn-cs"/>
              </a:defRPr>
            </a:lvl1pPr>
            <a:lvl2pPr marL="808038" indent="-350838" algn="l" defTabSz="914400" rtl="0" eaLnBrk="1" latinLnBrk="0" hangingPunct="1">
              <a:lnSpc>
                <a:spcPct val="90000"/>
              </a:lnSpc>
              <a:spcBef>
                <a:spcPts val="500"/>
              </a:spcBef>
              <a:buSzPct val="100000"/>
              <a:buFontTx/>
              <a:buBlip>
                <a:blip r:embed="rId3"/>
              </a:buBlip>
              <a:defRPr sz="2000" kern="1200">
                <a:solidFill>
                  <a:schemeClr val="tx1"/>
                </a:solidFill>
                <a:latin typeface="+mn-lt"/>
                <a:ea typeface="+mn-ea"/>
                <a:cs typeface="+mn-cs"/>
              </a:defRPr>
            </a:lvl2pPr>
            <a:lvl3pPr marL="1250950" indent="-336550" algn="l" defTabSz="914400" rtl="0" eaLnBrk="1" latinLnBrk="0" hangingPunct="1">
              <a:lnSpc>
                <a:spcPct val="90000"/>
              </a:lnSpc>
              <a:spcBef>
                <a:spcPts val="500"/>
              </a:spcBef>
              <a:buSzPct val="100000"/>
              <a:buFontTx/>
              <a:buBlip>
                <a:blip r:embed="rId3"/>
              </a:buBlip>
              <a:defRPr sz="1800" kern="1200">
                <a:solidFill>
                  <a:schemeClr val="tx1"/>
                </a:solidFill>
                <a:latin typeface="+mn-lt"/>
                <a:ea typeface="+mn-ea"/>
                <a:cs typeface="+mn-cs"/>
              </a:defRPr>
            </a:lvl3pPr>
            <a:lvl4pPr marL="1703388" indent="-331788" algn="l" defTabSz="914400" rtl="0" eaLnBrk="1" latinLnBrk="0" hangingPunct="1">
              <a:lnSpc>
                <a:spcPct val="90000"/>
              </a:lnSpc>
              <a:spcBef>
                <a:spcPts val="500"/>
              </a:spcBef>
              <a:buSzPct val="100000"/>
              <a:buFontTx/>
              <a:buBlip>
                <a:blip r:embed="rId3"/>
              </a:buBlip>
              <a:defRPr sz="1600" kern="1200">
                <a:solidFill>
                  <a:schemeClr val="tx1"/>
                </a:solidFill>
                <a:latin typeface="+mn-lt"/>
                <a:ea typeface="+mn-ea"/>
                <a:cs typeface="+mn-cs"/>
              </a:defRPr>
            </a:lvl4pPr>
            <a:lvl5pPr marL="2155825" indent="-327025" algn="l" defTabSz="914400" rtl="0" eaLnBrk="1" latinLnBrk="0" hangingPunct="1">
              <a:lnSpc>
                <a:spcPct val="90000"/>
              </a:lnSpc>
              <a:spcBef>
                <a:spcPts val="500"/>
              </a:spcBef>
              <a:buSzPct val="100000"/>
              <a:buFontTx/>
              <a:buBlip>
                <a:blip r:embed="rId3"/>
              </a:buBlip>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de-DE" dirty="0" smtClean="0"/>
          </a:p>
        </p:txBody>
      </p:sp>
      <p:pic>
        <p:nvPicPr>
          <p:cNvPr id="10" name="Picture 4" descr="C:\Users\kaczmirekl73\Desktop\freitag\ö-karte_green-circles_house_transparent.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9556" y="2432004"/>
            <a:ext cx="7463888" cy="3891793"/>
          </a:xfrm>
          <a:prstGeom prst="rect">
            <a:avLst/>
          </a:prstGeom>
          <a:noFill/>
          <a:extLst>
            <a:ext uri="{909E8E84-426E-40DD-AFC4-6F175D3DCCD1}">
              <a14:hiddenFill xmlns:a14="http://schemas.microsoft.com/office/drawing/2010/main">
                <a:solidFill>
                  <a:srgbClr val="FFFFFF"/>
                </a:solidFill>
              </a14:hiddenFill>
            </a:ext>
          </a:extLst>
        </p:spPr>
      </p:pic>
      <p:sp>
        <p:nvSpPr>
          <p:cNvPr id="6" name="Titel 5"/>
          <p:cNvSpPr>
            <a:spLocks noGrp="1"/>
          </p:cNvSpPr>
          <p:nvPr>
            <p:ph type="title"/>
          </p:nvPr>
        </p:nvSpPr>
        <p:spPr/>
        <p:txBody>
          <a:bodyPr/>
          <a:lstStyle/>
          <a:p>
            <a:r>
              <a:rPr lang="en-US" noProof="0" dirty="0" smtClean="0"/>
              <a:t>AUSSDA governance at the national level</a:t>
            </a:r>
            <a:endParaRPr lang="en-US" noProof="0" dirty="0"/>
          </a:p>
        </p:txBody>
      </p:sp>
      <p:sp>
        <p:nvSpPr>
          <p:cNvPr id="9" name="Textplatzhalter 6"/>
          <p:cNvSpPr txBox="1">
            <a:spLocks/>
          </p:cNvSpPr>
          <p:nvPr/>
        </p:nvSpPr>
        <p:spPr>
          <a:xfrm>
            <a:off x="838200" y="1836738"/>
            <a:ext cx="9609138" cy="4343400"/>
          </a:xfrm>
          <a:prstGeom prst="rect">
            <a:avLst/>
          </a:prstGeom>
        </p:spPr>
        <p:txBody>
          <a:bodyPr>
            <a:normAutofit/>
          </a:bodyPr>
          <a:lstStyle>
            <a:lvl1pPr marL="355600" indent="-355600" algn="l" defTabSz="914400" rtl="0" eaLnBrk="1" latinLnBrk="0" hangingPunct="1">
              <a:lnSpc>
                <a:spcPct val="90000"/>
              </a:lnSpc>
              <a:spcBef>
                <a:spcPts val="1000"/>
              </a:spcBef>
              <a:buSzPct val="100000"/>
              <a:buFontTx/>
              <a:buBlip>
                <a:blip r:embed="rId3"/>
              </a:buBlip>
              <a:defRPr sz="2400" kern="1200">
                <a:solidFill>
                  <a:schemeClr val="tx1"/>
                </a:solidFill>
                <a:latin typeface="+mn-lt"/>
                <a:ea typeface="+mn-ea"/>
                <a:cs typeface="+mn-cs"/>
              </a:defRPr>
            </a:lvl1pPr>
            <a:lvl2pPr marL="808038" indent="-350838" algn="l" defTabSz="914400" rtl="0" eaLnBrk="1" latinLnBrk="0" hangingPunct="1">
              <a:lnSpc>
                <a:spcPct val="90000"/>
              </a:lnSpc>
              <a:spcBef>
                <a:spcPts val="500"/>
              </a:spcBef>
              <a:buSzPct val="100000"/>
              <a:buFontTx/>
              <a:buBlip>
                <a:blip r:embed="rId3"/>
              </a:buBlip>
              <a:defRPr sz="2000" kern="1200">
                <a:solidFill>
                  <a:schemeClr val="tx1"/>
                </a:solidFill>
                <a:latin typeface="+mn-lt"/>
                <a:ea typeface="+mn-ea"/>
                <a:cs typeface="+mn-cs"/>
              </a:defRPr>
            </a:lvl2pPr>
            <a:lvl3pPr marL="1250950" indent="-336550" algn="l" defTabSz="914400" rtl="0" eaLnBrk="1" latinLnBrk="0" hangingPunct="1">
              <a:lnSpc>
                <a:spcPct val="90000"/>
              </a:lnSpc>
              <a:spcBef>
                <a:spcPts val="500"/>
              </a:spcBef>
              <a:buSzPct val="100000"/>
              <a:buFontTx/>
              <a:buBlip>
                <a:blip r:embed="rId3"/>
              </a:buBlip>
              <a:defRPr sz="1800" kern="1200">
                <a:solidFill>
                  <a:schemeClr val="tx1"/>
                </a:solidFill>
                <a:latin typeface="+mn-lt"/>
                <a:ea typeface="+mn-ea"/>
                <a:cs typeface="+mn-cs"/>
              </a:defRPr>
            </a:lvl3pPr>
            <a:lvl4pPr marL="1703388" indent="-331788" algn="l" defTabSz="914400" rtl="0" eaLnBrk="1" latinLnBrk="0" hangingPunct="1">
              <a:lnSpc>
                <a:spcPct val="90000"/>
              </a:lnSpc>
              <a:spcBef>
                <a:spcPts val="500"/>
              </a:spcBef>
              <a:buSzPct val="100000"/>
              <a:buFontTx/>
              <a:buBlip>
                <a:blip r:embed="rId3"/>
              </a:buBlip>
              <a:defRPr sz="1600" kern="1200">
                <a:solidFill>
                  <a:schemeClr val="tx1"/>
                </a:solidFill>
                <a:latin typeface="+mn-lt"/>
                <a:ea typeface="+mn-ea"/>
                <a:cs typeface="+mn-cs"/>
              </a:defRPr>
            </a:lvl4pPr>
            <a:lvl5pPr marL="2155825" indent="-327025" algn="l" defTabSz="914400" rtl="0" eaLnBrk="1" latinLnBrk="0" hangingPunct="1">
              <a:lnSpc>
                <a:spcPct val="90000"/>
              </a:lnSpc>
              <a:spcBef>
                <a:spcPts val="500"/>
              </a:spcBef>
              <a:buSzPct val="100000"/>
              <a:buFontTx/>
              <a:buBlip>
                <a:blip r:embed="rId3"/>
              </a:buBlip>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dirty="0" err="1" smtClean="0"/>
              <a:t>Three</a:t>
            </a:r>
            <a:r>
              <a:rPr lang="de-DE" dirty="0" smtClean="0"/>
              <a:t> </a:t>
            </a:r>
            <a:r>
              <a:rPr lang="de-DE" dirty="0" err="1" smtClean="0"/>
              <a:t>locations</a:t>
            </a:r>
            <a:r>
              <a:rPr lang="de-DE" dirty="0" smtClean="0"/>
              <a:t> - in Vienna, Linz </a:t>
            </a:r>
            <a:r>
              <a:rPr lang="de-DE" dirty="0" err="1" smtClean="0"/>
              <a:t>and</a:t>
            </a:r>
            <a:r>
              <a:rPr lang="de-DE" dirty="0" smtClean="0"/>
              <a:t> Graz</a:t>
            </a:r>
          </a:p>
          <a:p>
            <a:r>
              <a:rPr lang="de-DE" dirty="0" smtClean="0"/>
              <a:t>National </a:t>
            </a:r>
            <a:r>
              <a:rPr lang="de-DE" dirty="0" err="1" smtClean="0"/>
              <a:t>board</a:t>
            </a:r>
            <a:r>
              <a:rPr lang="de-DE" dirty="0" smtClean="0"/>
              <a:t> </a:t>
            </a:r>
            <a:r>
              <a:rPr lang="de-DE" dirty="0" err="1" smtClean="0"/>
              <a:t>members</a:t>
            </a:r>
            <a:r>
              <a:rPr lang="de-DE" dirty="0" smtClean="0"/>
              <a:t> from 14 </a:t>
            </a:r>
            <a:r>
              <a:rPr lang="de-DE" dirty="0" err="1" smtClean="0"/>
              <a:t>institutions</a:t>
            </a:r>
            <a:r>
              <a:rPr lang="de-DE" dirty="0" smtClean="0"/>
              <a:t> </a:t>
            </a:r>
            <a:br>
              <a:rPr lang="de-DE" dirty="0" smtClean="0"/>
            </a:br>
            <a:r>
              <a:rPr lang="de-DE" dirty="0" smtClean="0"/>
              <a:t>(incl. </a:t>
            </a:r>
            <a:r>
              <a:rPr lang="de-DE" dirty="0" err="1" smtClean="0"/>
              <a:t>funding</a:t>
            </a:r>
            <a:r>
              <a:rPr lang="de-DE" dirty="0" smtClean="0"/>
              <a:t> </a:t>
            </a:r>
            <a:r>
              <a:rPr lang="de-DE" dirty="0" err="1" smtClean="0"/>
              <a:t>agencies</a:t>
            </a:r>
            <a:r>
              <a:rPr lang="de-DE" dirty="0" smtClean="0"/>
              <a:t>)</a:t>
            </a:r>
            <a:endParaRPr lang="de-DE" dirty="0" smtClean="0">
              <a:solidFill>
                <a:schemeClr val="tx2"/>
              </a:solidFill>
            </a:endParaRPr>
          </a:p>
          <a:p>
            <a:endParaRPr lang="de-DE" dirty="0" smtClean="0"/>
          </a:p>
        </p:txBody>
      </p:sp>
    </p:spTree>
    <p:extLst>
      <p:ext uri="{BB962C8B-B14F-4D97-AF65-F5344CB8AC3E}">
        <p14:creationId xmlns:p14="http://schemas.microsoft.com/office/powerpoint/2010/main" val="33522664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smtClean="0"/>
              <a:t>Service: CESSDA Data Catalogue</a:t>
            </a:r>
            <a:endParaRPr lang="de-AT" dirty="0"/>
          </a:p>
        </p:txBody>
      </p:sp>
      <p:sp>
        <p:nvSpPr>
          <p:cNvPr id="3" name="Foliennummernplatzhalter 2"/>
          <p:cNvSpPr>
            <a:spLocks noGrp="1"/>
          </p:cNvSpPr>
          <p:nvPr>
            <p:ph type="sldNum" sz="quarter" idx="12"/>
          </p:nvPr>
        </p:nvSpPr>
        <p:spPr/>
        <p:txBody>
          <a:bodyPr/>
          <a:lstStyle/>
          <a:p>
            <a:fld id="{3F77E129-5F38-437E-B6C7-A7C6630974CA}" type="slidenum">
              <a:rPr lang="de-DE" smtClean="0"/>
              <a:t>7</a:t>
            </a:fld>
            <a:endParaRPr lang="de-DE"/>
          </a:p>
        </p:txBody>
      </p:sp>
      <p:graphicFrame>
        <p:nvGraphicFramePr>
          <p:cNvPr id="5" name="Inhaltsplatzhalter 4"/>
          <p:cNvGraphicFramePr>
            <a:graphicFrameLocks noGrp="1"/>
          </p:cNvGraphicFramePr>
          <p:nvPr>
            <p:ph sz="quarter" idx="13"/>
            <p:extLst>
              <p:ext uri="{D42A27DB-BD31-4B8C-83A1-F6EECF244321}">
                <p14:modId xmlns:p14="http://schemas.microsoft.com/office/powerpoint/2010/main" val="4268427602"/>
              </p:ext>
            </p:extLst>
          </p:nvPr>
        </p:nvGraphicFramePr>
        <p:xfrm>
          <a:off x="838200" y="1892300"/>
          <a:ext cx="9803296" cy="439585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Pfeil nach rechts 5"/>
          <p:cNvSpPr/>
          <p:nvPr/>
        </p:nvSpPr>
        <p:spPr>
          <a:xfrm rot="10800000">
            <a:off x="3884300" y="3957705"/>
            <a:ext cx="534821" cy="265043"/>
          </a:xfrm>
          <a:prstGeom prst="rightArrow">
            <a:avLst/>
          </a:prstGeom>
          <a:gradFill flip="none" rotWithShape="1">
            <a:gsLst>
              <a:gs pos="0">
                <a:srgbClr val="128A7A">
                  <a:tint val="66000"/>
                  <a:satMod val="160000"/>
                </a:srgbClr>
              </a:gs>
              <a:gs pos="50000">
                <a:srgbClr val="128A7A">
                  <a:tint val="44500"/>
                  <a:satMod val="160000"/>
                </a:srgbClr>
              </a:gs>
              <a:gs pos="100000">
                <a:srgbClr val="128A7A">
                  <a:tint val="23500"/>
                  <a:satMod val="160000"/>
                </a:srgb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cxnSp>
        <p:nvCxnSpPr>
          <p:cNvPr id="15" name="Gewinkelter Verbinder 14"/>
          <p:cNvCxnSpPr/>
          <p:nvPr/>
        </p:nvCxnSpPr>
        <p:spPr>
          <a:xfrm rot="10800000">
            <a:off x="6659216" y="4222748"/>
            <a:ext cx="1427014" cy="350286"/>
          </a:xfrm>
          <a:prstGeom prst="bentConnector3">
            <a:avLst>
              <a:gd name="adj1" fmla="val 50000"/>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7" name="Gewinkelter Verbinder 16"/>
          <p:cNvCxnSpPr/>
          <p:nvPr/>
        </p:nvCxnSpPr>
        <p:spPr>
          <a:xfrm rot="10800000" flipV="1">
            <a:off x="6659218" y="2479837"/>
            <a:ext cx="1261624" cy="1244347"/>
          </a:xfrm>
          <a:prstGeom prst="bentConnector3">
            <a:avLst>
              <a:gd name="adj1" fmla="val 58942"/>
            </a:avLst>
          </a:prstGeom>
          <a:ln w="28575">
            <a:tailEnd type="triangle"/>
          </a:ln>
        </p:spPr>
        <p:style>
          <a:lnRef idx="1">
            <a:schemeClr val="accent1"/>
          </a:lnRef>
          <a:fillRef idx="0">
            <a:schemeClr val="accent1"/>
          </a:fillRef>
          <a:effectRef idx="0">
            <a:schemeClr val="accent1"/>
          </a:effectRef>
          <a:fontRef idx="minor">
            <a:schemeClr val="tx1"/>
          </a:fontRef>
        </p:style>
      </p:cxnSp>
      <p:pic>
        <p:nvPicPr>
          <p:cNvPr id="20" name="Grafik 1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994683" y="4155241"/>
            <a:ext cx="733134" cy="733134"/>
          </a:xfrm>
          <a:prstGeom prst="rect">
            <a:avLst/>
          </a:prstGeom>
        </p:spPr>
      </p:pic>
      <p:pic>
        <p:nvPicPr>
          <p:cNvPr id="42" name="Grafik 41"/>
          <p:cNvPicPr>
            <a:picLocks noChangeAspect="1"/>
          </p:cNvPicPr>
          <p:nvPr/>
        </p:nvPicPr>
        <p:blipFill>
          <a:blip r:embed="rId8"/>
          <a:stretch>
            <a:fillRect/>
          </a:stretch>
        </p:blipFill>
        <p:spPr>
          <a:xfrm>
            <a:off x="7707307" y="4189890"/>
            <a:ext cx="759956" cy="766289"/>
          </a:xfrm>
          <a:prstGeom prst="rect">
            <a:avLst/>
          </a:prstGeom>
        </p:spPr>
      </p:pic>
      <p:pic>
        <p:nvPicPr>
          <p:cNvPr id="46" name="Grafik 45"/>
          <p:cNvPicPr>
            <a:picLocks noChangeAspect="1"/>
          </p:cNvPicPr>
          <p:nvPr/>
        </p:nvPicPr>
        <p:blipFill>
          <a:blip r:embed="rId9"/>
          <a:stretch>
            <a:fillRect/>
          </a:stretch>
        </p:blipFill>
        <p:spPr>
          <a:xfrm>
            <a:off x="7705197" y="2092709"/>
            <a:ext cx="762066" cy="774259"/>
          </a:xfrm>
          <a:prstGeom prst="rect">
            <a:avLst/>
          </a:prstGeom>
        </p:spPr>
      </p:pic>
      <p:cxnSp>
        <p:nvCxnSpPr>
          <p:cNvPr id="9" name="Gewinkelter Verbinder 8"/>
          <p:cNvCxnSpPr/>
          <p:nvPr/>
        </p:nvCxnSpPr>
        <p:spPr>
          <a:xfrm rot="10800000" flipV="1">
            <a:off x="6659146" y="3522771"/>
            <a:ext cx="1427085" cy="431395"/>
          </a:xfrm>
          <a:prstGeom prst="bentConnector3">
            <a:avLst>
              <a:gd name="adj1" fmla="val 50000"/>
            </a:avLst>
          </a:prstGeom>
          <a:ln w="28575">
            <a:tailEnd type="triangle"/>
          </a:ln>
        </p:spPr>
        <p:style>
          <a:lnRef idx="1">
            <a:schemeClr val="accent1"/>
          </a:lnRef>
          <a:fillRef idx="0">
            <a:schemeClr val="accent1"/>
          </a:fillRef>
          <a:effectRef idx="0">
            <a:schemeClr val="accent1"/>
          </a:effectRef>
          <a:fontRef idx="minor">
            <a:schemeClr val="tx1"/>
          </a:fontRef>
        </p:style>
      </p:cxnSp>
      <p:pic>
        <p:nvPicPr>
          <p:cNvPr id="12" name="Grafik 11"/>
          <p:cNvPicPr>
            <a:picLocks noChangeAspect="1"/>
          </p:cNvPicPr>
          <p:nvPr/>
        </p:nvPicPr>
        <p:blipFill>
          <a:blip r:embed="rId10"/>
          <a:stretch>
            <a:fillRect/>
          </a:stretch>
        </p:blipFill>
        <p:spPr>
          <a:xfrm>
            <a:off x="7635835" y="3067377"/>
            <a:ext cx="3005588" cy="920576"/>
          </a:xfrm>
          <a:prstGeom prst="rect">
            <a:avLst/>
          </a:prstGeom>
        </p:spPr>
      </p:pic>
      <p:cxnSp>
        <p:nvCxnSpPr>
          <p:cNvPr id="14" name="Gewinkelter Verbinder 13"/>
          <p:cNvCxnSpPr/>
          <p:nvPr/>
        </p:nvCxnSpPr>
        <p:spPr>
          <a:xfrm rot="10800000">
            <a:off x="6659217" y="4452731"/>
            <a:ext cx="1492914" cy="1184387"/>
          </a:xfrm>
          <a:prstGeom prst="bentConnector3">
            <a:avLst>
              <a:gd name="adj1" fmla="val 64647"/>
            </a:avLst>
          </a:prstGeom>
          <a:ln w="28575">
            <a:tailEnd type="triangle"/>
          </a:ln>
        </p:spPr>
        <p:style>
          <a:lnRef idx="1">
            <a:schemeClr val="accent1"/>
          </a:lnRef>
          <a:fillRef idx="0">
            <a:schemeClr val="accent1"/>
          </a:fillRef>
          <a:effectRef idx="0">
            <a:schemeClr val="accent1"/>
          </a:effectRef>
          <a:fontRef idx="minor">
            <a:schemeClr val="tx1"/>
          </a:fontRef>
        </p:style>
      </p:cxnSp>
      <p:pic>
        <p:nvPicPr>
          <p:cNvPr id="22" name="Grafik 21"/>
          <p:cNvPicPr>
            <a:picLocks noChangeAspect="1"/>
          </p:cNvPicPr>
          <p:nvPr/>
        </p:nvPicPr>
        <p:blipFill>
          <a:blip r:embed="rId11"/>
          <a:stretch>
            <a:fillRect/>
          </a:stretch>
        </p:blipFill>
        <p:spPr>
          <a:xfrm>
            <a:off x="7705197" y="5253034"/>
            <a:ext cx="762066" cy="768163"/>
          </a:xfrm>
          <a:prstGeom prst="rect">
            <a:avLst/>
          </a:prstGeom>
        </p:spPr>
      </p:pic>
      <p:pic>
        <p:nvPicPr>
          <p:cNvPr id="26" name="Grafik 25"/>
          <p:cNvPicPr>
            <a:picLocks noChangeAspect="1"/>
          </p:cNvPicPr>
          <p:nvPr/>
        </p:nvPicPr>
        <p:blipFill>
          <a:blip r:embed="rId8"/>
          <a:stretch>
            <a:fillRect/>
          </a:stretch>
        </p:blipFill>
        <p:spPr>
          <a:xfrm>
            <a:off x="7705197" y="3138565"/>
            <a:ext cx="762066" cy="768417"/>
          </a:xfrm>
          <a:prstGeom prst="rect">
            <a:avLst/>
          </a:prstGeom>
        </p:spPr>
      </p:pic>
    </p:spTree>
    <p:extLst>
      <p:ext uri="{BB962C8B-B14F-4D97-AF65-F5344CB8AC3E}">
        <p14:creationId xmlns:p14="http://schemas.microsoft.com/office/powerpoint/2010/main" val="19301150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noProof="0" dirty="0" smtClean="0"/>
              <a:t>Service: </a:t>
            </a:r>
            <a:r>
              <a:rPr lang="en-US" noProof="0" dirty="0" err="1" smtClean="0"/>
              <a:t>DataverseEU</a:t>
            </a:r>
            <a:endParaRPr lang="en-US" noProof="0" dirty="0"/>
          </a:p>
        </p:txBody>
      </p:sp>
      <p:sp>
        <p:nvSpPr>
          <p:cNvPr id="3" name="Foliennummernplatzhalter 2"/>
          <p:cNvSpPr>
            <a:spLocks noGrp="1"/>
          </p:cNvSpPr>
          <p:nvPr>
            <p:ph type="sldNum" sz="quarter" idx="12"/>
          </p:nvPr>
        </p:nvSpPr>
        <p:spPr/>
        <p:txBody>
          <a:bodyPr/>
          <a:lstStyle/>
          <a:p>
            <a:fld id="{3F77E129-5F38-437E-B6C7-A7C6630974CA}" type="slidenum">
              <a:rPr lang="de-DE" smtClean="0"/>
              <a:t>8</a:t>
            </a:fld>
            <a:endParaRPr lang="de-DE"/>
          </a:p>
        </p:txBody>
      </p:sp>
      <p:sp>
        <p:nvSpPr>
          <p:cNvPr id="4" name="Textplatzhalter 3"/>
          <p:cNvSpPr>
            <a:spLocks noGrp="1"/>
          </p:cNvSpPr>
          <p:nvPr>
            <p:ph type="body" sz="quarter" idx="13"/>
          </p:nvPr>
        </p:nvSpPr>
        <p:spPr/>
        <p:txBody>
          <a:bodyPr/>
          <a:lstStyle/>
          <a:p>
            <a:r>
              <a:rPr lang="en-US" noProof="0" dirty="0" smtClean="0"/>
              <a:t>CESSDA ERIC </a:t>
            </a:r>
            <a:r>
              <a:rPr lang="en-US" dirty="0" smtClean="0"/>
              <a:t>develops a </a:t>
            </a:r>
            <a:r>
              <a:rPr lang="en-US" noProof="0" dirty="0" smtClean="0"/>
              <a:t>cloud-based service to share and archive data.</a:t>
            </a:r>
          </a:p>
          <a:p>
            <a:r>
              <a:rPr lang="en-US" noProof="0" dirty="0" smtClean="0"/>
              <a:t>Based on The </a:t>
            </a:r>
            <a:r>
              <a:rPr lang="en-US" noProof="0" dirty="0" err="1" smtClean="0"/>
              <a:t>Dataverse</a:t>
            </a:r>
            <a:r>
              <a:rPr lang="en-US" noProof="0" dirty="0" smtClean="0"/>
              <a:t> Project, Open source research data repository software, </a:t>
            </a:r>
            <a:r>
              <a:rPr lang="en-US" noProof="0" dirty="0" smtClean="0">
                <a:hlinkClick r:id="rId2"/>
              </a:rPr>
              <a:t>https://dataverse.org/</a:t>
            </a:r>
            <a:endParaRPr lang="en-US" noProof="0" dirty="0" smtClean="0"/>
          </a:p>
          <a:p>
            <a:r>
              <a:rPr lang="en-US" noProof="0" dirty="0" smtClean="0"/>
              <a:t>Investment to meet needs in Europe</a:t>
            </a:r>
          </a:p>
          <a:p>
            <a:pPr lvl="1"/>
            <a:r>
              <a:rPr lang="en-US" noProof="0" dirty="0" smtClean="0"/>
              <a:t>Multi-language support</a:t>
            </a:r>
          </a:p>
          <a:p>
            <a:pPr lvl="1"/>
            <a:r>
              <a:rPr lang="en-US" noProof="0" dirty="0" smtClean="0"/>
              <a:t>CESSDA ERIC metadata schema for the social sciences</a:t>
            </a:r>
          </a:p>
          <a:p>
            <a:pPr lvl="1"/>
            <a:r>
              <a:rPr lang="en-US" noProof="0" dirty="0" smtClean="0"/>
              <a:t>Support for different types of persistent identifiers (PID, e.g., DOI via </a:t>
            </a:r>
            <a:r>
              <a:rPr lang="en-US" noProof="0" dirty="0" err="1" smtClean="0"/>
              <a:t>Datacite</a:t>
            </a:r>
            <a:r>
              <a:rPr lang="en-US" noProof="0" dirty="0" smtClean="0"/>
              <a:t>)</a:t>
            </a:r>
          </a:p>
          <a:p>
            <a:pPr lvl="1"/>
            <a:r>
              <a:rPr lang="en-US" noProof="0" dirty="0" smtClean="0"/>
              <a:t>…</a:t>
            </a:r>
          </a:p>
        </p:txBody>
      </p:sp>
    </p:spTree>
    <p:extLst>
      <p:ext uri="{BB962C8B-B14F-4D97-AF65-F5344CB8AC3E}">
        <p14:creationId xmlns:p14="http://schemas.microsoft.com/office/powerpoint/2010/main" val="200381262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Service: digital </a:t>
            </a:r>
            <a:r>
              <a:rPr lang="de-DE" dirty="0" err="1"/>
              <a:t>repository</a:t>
            </a:r>
            <a:r>
              <a:rPr lang="de-DE" dirty="0"/>
              <a:t> AUSSDA Dataverse</a:t>
            </a:r>
            <a:endParaRPr lang="de-AT" dirty="0"/>
          </a:p>
        </p:txBody>
      </p:sp>
      <p:sp>
        <p:nvSpPr>
          <p:cNvPr id="3" name="Datumsplatzhalter 2"/>
          <p:cNvSpPr>
            <a:spLocks noGrp="1"/>
          </p:cNvSpPr>
          <p:nvPr>
            <p:ph type="dt" sz="half" idx="10"/>
          </p:nvPr>
        </p:nvSpPr>
        <p:spPr/>
        <p:txBody>
          <a:bodyPr/>
          <a:lstStyle/>
          <a:p>
            <a:fld id="{39B5BC3C-FBEF-4144-99EC-3B432690246F}" type="datetime1">
              <a:rPr lang="de-DE" smtClean="0"/>
              <a:t>30.10.2018</a:t>
            </a:fld>
            <a:endParaRPr lang="de-DE"/>
          </a:p>
        </p:txBody>
      </p:sp>
      <p:sp>
        <p:nvSpPr>
          <p:cNvPr id="4" name="Fußzeilenplatzhalter 3"/>
          <p:cNvSpPr>
            <a:spLocks noGrp="1"/>
          </p:cNvSpPr>
          <p:nvPr>
            <p:ph type="ftr" sz="quarter" idx="11"/>
          </p:nvPr>
        </p:nvSpPr>
        <p:spPr/>
        <p:txBody>
          <a:bodyPr/>
          <a:lstStyle/>
          <a:p>
            <a:r>
              <a:rPr lang="de-DE"/>
              <a:t>AUSSDA - The Austrian Social Science Data Archive</a:t>
            </a:r>
          </a:p>
        </p:txBody>
      </p:sp>
      <p:sp>
        <p:nvSpPr>
          <p:cNvPr id="5" name="Foliennummernplatzhalter 4"/>
          <p:cNvSpPr>
            <a:spLocks noGrp="1"/>
          </p:cNvSpPr>
          <p:nvPr>
            <p:ph type="sldNum" sz="quarter" idx="12"/>
          </p:nvPr>
        </p:nvSpPr>
        <p:spPr/>
        <p:txBody>
          <a:bodyPr/>
          <a:lstStyle/>
          <a:p>
            <a:fld id="{3F77E129-5F38-437E-B6C7-A7C6630974CA}" type="slidenum">
              <a:rPr lang="de-DE" smtClean="0"/>
              <a:t>9</a:t>
            </a:fld>
            <a:endParaRPr lang="de-DE"/>
          </a:p>
        </p:txBody>
      </p:sp>
      <p:sp>
        <p:nvSpPr>
          <p:cNvPr id="8" name="Textfeld 7"/>
          <p:cNvSpPr txBox="1"/>
          <p:nvPr/>
        </p:nvSpPr>
        <p:spPr>
          <a:xfrm>
            <a:off x="8424977" y="1570440"/>
            <a:ext cx="2940050" cy="1200329"/>
          </a:xfrm>
          <a:prstGeom prst="rect">
            <a:avLst/>
          </a:prstGeom>
          <a:noFill/>
        </p:spPr>
        <p:txBody>
          <a:bodyPr wrap="square" rtlCol="0">
            <a:spAutoFit/>
          </a:bodyPr>
          <a:lstStyle/>
          <a:p>
            <a:r>
              <a:rPr lang="en-CA" dirty="0" smtClean="0"/>
              <a:t>“</a:t>
            </a:r>
            <a:r>
              <a:rPr lang="en-CA" dirty="0"/>
              <a:t>Sign Up” </a:t>
            </a:r>
            <a:r>
              <a:rPr lang="en-CA" dirty="0" smtClean="0"/>
              <a:t>to create a new account or “</a:t>
            </a:r>
            <a:r>
              <a:rPr lang="en-CA" dirty="0"/>
              <a:t>Log In” </a:t>
            </a:r>
            <a:r>
              <a:rPr lang="en-CA" dirty="0" smtClean="0"/>
              <a:t>with your institutional account (participating in </a:t>
            </a:r>
            <a:r>
              <a:rPr lang="en-CA" dirty="0" err="1" smtClean="0"/>
              <a:t>EduGain</a:t>
            </a:r>
            <a:r>
              <a:rPr lang="en-CA" dirty="0" smtClean="0"/>
              <a:t>)</a:t>
            </a:r>
            <a:endParaRPr lang="en-CA" dirty="0"/>
          </a:p>
        </p:txBody>
      </p:sp>
      <p:sp>
        <p:nvSpPr>
          <p:cNvPr id="9" name="Textfeld 8"/>
          <p:cNvSpPr txBox="1"/>
          <p:nvPr/>
        </p:nvSpPr>
        <p:spPr>
          <a:xfrm>
            <a:off x="806447" y="1819870"/>
            <a:ext cx="2011591" cy="369332"/>
          </a:xfrm>
          <a:prstGeom prst="rect">
            <a:avLst/>
          </a:prstGeom>
          <a:noFill/>
        </p:spPr>
        <p:txBody>
          <a:bodyPr wrap="square" rtlCol="0">
            <a:spAutoFit/>
          </a:bodyPr>
          <a:lstStyle/>
          <a:p>
            <a:pPr algn="r"/>
            <a:r>
              <a:rPr lang="en-CA" dirty="0" smtClean="0"/>
              <a:t>View downloads</a:t>
            </a:r>
            <a:endParaRPr lang="en-CA" dirty="0"/>
          </a:p>
        </p:txBody>
      </p:sp>
      <p:sp>
        <p:nvSpPr>
          <p:cNvPr id="10" name="Textfeld 9"/>
          <p:cNvSpPr txBox="1"/>
          <p:nvPr/>
        </p:nvSpPr>
        <p:spPr>
          <a:xfrm>
            <a:off x="1047751" y="3505200"/>
            <a:ext cx="1736950" cy="646331"/>
          </a:xfrm>
          <a:prstGeom prst="rect">
            <a:avLst/>
          </a:prstGeom>
          <a:noFill/>
        </p:spPr>
        <p:txBody>
          <a:bodyPr wrap="square" rtlCol="0">
            <a:spAutoFit/>
          </a:bodyPr>
          <a:lstStyle/>
          <a:p>
            <a:pPr algn="r"/>
            <a:r>
              <a:rPr lang="en-CA" dirty="0" smtClean="0"/>
              <a:t>Search with English terms</a:t>
            </a:r>
            <a:endParaRPr lang="en-CA" dirty="0"/>
          </a:p>
        </p:txBody>
      </p:sp>
      <p:grpSp>
        <p:nvGrpSpPr>
          <p:cNvPr id="16" name="Gruppieren 15"/>
          <p:cNvGrpSpPr/>
          <p:nvPr/>
        </p:nvGrpSpPr>
        <p:grpSpPr>
          <a:xfrm>
            <a:off x="2784701" y="1570440"/>
            <a:ext cx="5660571" cy="4608110"/>
            <a:chOff x="2784701" y="1570440"/>
            <a:chExt cx="5660571" cy="4608110"/>
          </a:xfrm>
        </p:grpSpPr>
        <p:pic>
          <p:nvPicPr>
            <p:cNvPr id="7" name="Grafik 6"/>
            <p:cNvPicPr>
              <a:picLocks noChangeAspect="1"/>
            </p:cNvPicPr>
            <p:nvPr/>
          </p:nvPicPr>
          <p:blipFill rotWithShape="1">
            <a:blip r:embed="rId2"/>
            <a:srcRect b="4999"/>
            <a:stretch/>
          </p:blipFill>
          <p:spPr>
            <a:xfrm>
              <a:off x="2784701" y="1570440"/>
              <a:ext cx="5660571" cy="4608110"/>
            </a:xfrm>
            <a:prstGeom prst="rect">
              <a:avLst/>
            </a:prstGeom>
          </p:spPr>
        </p:pic>
        <p:sp>
          <p:nvSpPr>
            <p:cNvPr id="12" name="Abgerundetes Rechteck 11"/>
            <p:cNvSpPr/>
            <p:nvPr/>
          </p:nvSpPr>
          <p:spPr>
            <a:xfrm>
              <a:off x="7512050" y="1570440"/>
              <a:ext cx="831850" cy="283760"/>
            </a:xfrm>
            <a:prstGeom prst="roundRect">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3" name="Abgerundetes Rechteck 12"/>
            <p:cNvSpPr/>
            <p:nvPr/>
          </p:nvSpPr>
          <p:spPr>
            <a:xfrm>
              <a:off x="2940050" y="2404470"/>
              <a:ext cx="1473200" cy="338730"/>
            </a:xfrm>
            <a:prstGeom prst="roundRect">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4" name="Abgerundetes Rechteck 13"/>
            <p:cNvSpPr/>
            <p:nvPr/>
          </p:nvSpPr>
          <p:spPr>
            <a:xfrm>
              <a:off x="2940050" y="3505200"/>
              <a:ext cx="2927350" cy="273050"/>
            </a:xfrm>
            <a:prstGeom prst="roundRect">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spTree>
    <p:extLst>
      <p:ext uri="{BB962C8B-B14F-4D97-AF65-F5344CB8AC3E}">
        <p14:creationId xmlns:p14="http://schemas.microsoft.com/office/powerpoint/2010/main" val="545472779"/>
      </p:ext>
    </p:extLst>
  </p:cSld>
  <p:clrMapOvr>
    <a:masterClrMapping/>
  </p:clrMapOvr>
  <p:timing>
    <p:tnLst>
      <p:par>
        <p:cTn id="1" dur="indefinite" restart="never" nodeType="tmRoot"/>
      </p:par>
    </p:tnLst>
  </p:timing>
</p:sld>
</file>

<file path=ppt/theme/theme1.xml><?xml version="1.0" encoding="utf-8"?>
<a:theme xmlns:a="http://schemas.openxmlformats.org/drawingml/2006/main" name="AUSSDA_Presentation_cd">
  <a:themeElements>
    <a:clrScheme name="AUSSDA">
      <a:dk1>
        <a:srgbClr val="151515"/>
      </a:dk1>
      <a:lt1>
        <a:sysClr val="window" lastClr="FFFFFF"/>
      </a:lt1>
      <a:dk2>
        <a:srgbClr val="128A7A"/>
      </a:dk2>
      <a:lt2>
        <a:srgbClr val="FFFFFF"/>
      </a:lt2>
      <a:accent1>
        <a:srgbClr val="128A7A"/>
      </a:accent1>
      <a:accent2>
        <a:srgbClr val="934F6F"/>
      </a:accent2>
      <a:accent3>
        <a:srgbClr val="70AD47"/>
      </a:accent3>
      <a:accent4>
        <a:srgbClr val="43E6D0"/>
      </a:accent4>
      <a:accent5>
        <a:srgbClr val="C390A8"/>
      </a:accent5>
      <a:accent6>
        <a:srgbClr val="A8D08D"/>
      </a:accent6>
      <a:hlink>
        <a:srgbClr val="70AD47"/>
      </a:hlink>
      <a:folHlink>
        <a:srgbClr val="A8D08D"/>
      </a:folHlink>
    </a:clrScheme>
    <a:fontScheme name="AUSSDA">
      <a:majorFont>
        <a:latin typeface="Roboto Light"/>
        <a:ea typeface=""/>
        <a:cs typeface=""/>
      </a:majorFont>
      <a:minorFont>
        <a:latin typeface="Robot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äsentation1" id="{F8B837BF-178E-47A5-B249-1EA399F63349}" vid="{536D9D3C-C73B-4E98-8FA5-12C249EE9248}"/>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AUSSDA_Presentation_cd</Template>
  <TotalTime>0</TotalTime>
  <Words>1145</Words>
  <Application>Microsoft Office PowerPoint</Application>
  <PresentationFormat>Breitbild</PresentationFormat>
  <Paragraphs>245</Paragraphs>
  <Slides>26</Slides>
  <Notes>9</Notes>
  <HiddenSlides>0</HiddenSlides>
  <MMClips>0</MMClips>
  <ScaleCrop>false</ScaleCrop>
  <HeadingPairs>
    <vt:vector size="6" baseType="variant">
      <vt:variant>
        <vt:lpstr>Verwendete Schriftarten</vt:lpstr>
      </vt:variant>
      <vt:variant>
        <vt:i4>5</vt:i4>
      </vt:variant>
      <vt:variant>
        <vt:lpstr>Design</vt:lpstr>
      </vt:variant>
      <vt:variant>
        <vt:i4>1</vt:i4>
      </vt:variant>
      <vt:variant>
        <vt:lpstr>Folientitel</vt:lpstr>
      </vt:variant>
      <vt:variant>
        <vt:i4>26</vt:i4>
      </vt:variant>
    </vt:vector>
  </HeadingPairs>
  <TitlesOfParts>
    <vt:vector size="32" baseType="lpstr">
      <vt:lpstr>Arial</vt:lpstr>
      <vt:lpstr>Roboto Light</vt:lpstr>
      <vt:lpstr>Calibri</vt:lpstr>
      <vt:lpstr>Roboto</vt:lpstr>
      <vt:lpstr>Wingdings</vt:lpstr>
      <vt:lpstr>AUSSDA_Presentation_cd</vt:lpstr>
      <vt:lpstr>Data Culture &amp; FAIR Data: AUSSDA – The Austrian Social Science Data Archive </vt:lpstr>
      <vt:lpstr>Outline</vt:lpstr>
      <vt:lpstr>“We make social science data accessible, creating opportunities for research and data reuse, benefitting science and society.“</vt:lpstr>
      <vt:lpstr>The EOSC federated model approach</vt:lpstr>
      <vt:lpstr>Governance: The Consortium of European Social Science Data Archives (CESSDA ERIC)</vt:lpstr>
      <vt:lpstr>AUSSDA governance at the national level</vt:lpstr>
      <vt:lpstr>Service: CESSDA Data Catalogue</vt:lpstr>
      <vt:lpstr>Service: DataverseEU</vt:lpstr>
      <vt:lpstr>Service: digital repository AUSSDA Dataverse</vt:lpstr>
      <vt:lpstr>Data Culture:  Our approaches to openness</vt:lpstr>
      <vt:lpstr>Open Definition 2.1 is a useful reference</vt:lpstr>
      <vt:lpstr>Open access is the preferred model for metadata and documentation</vt:lpstr>
      <vt:lpstr>Open data: We need different licenses matching different needs to maximize reuse</vt:lpstr>
      <vt:lpstr>Open Educational Resources Pilot projects in teaching 2018 </vt:lpstr>
      <vt:lpstr>FAIR Data:  Turning principles into practice</vt:lpstr>
      <vt:lpstr>Findable</vt:lpstr>
      <vt:lpstr>Some answers to findability</vt:lpstr>
      <vt:lpstr>Reusable</vt:lpstr>
      <vt:lpstr>Some answers to reusability</vt:lpstr>
      <vt:lpstr>PowerPoint-Präsentation</vt:lpstr>
      <vt:lpstr>Thank you.</vt:lpstr>
      <vt:lpstr>PowerPoint-Präsentation</vt:lpstr>
      <vt:lpstr>From data in to data out</vt:lpstr>
      <vt:lpstr>Support structure</vt:lpstr>
      <vt:lpstr>AUSSDA is currently focusing on the following target groups</vt:lpstr>
      <vt:lpstr>A wide network of support in Austria</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Austrian Social Science Data Archive</dc:title>
  <dc:creator>Heider, Veronika</dc:creator>
  <cp:lastModifiedBy>Lars Kaczmirek</cp:lastModifiedBy>
  <cp:revision>122</cp:revision>
  <cp:lastPrinted>2018-09-25T11:19:53Z</cp:lastPrinted>
  <dcterms:created xsi:type="dcterms:W3CDTF">2017-08-18T06:56:42Z</dcterms:created>
  <dcterms:modified xsi:type="dcterms:W3CDTF">2018-10-30T08:44:16Z</dcterms:modified>
</cp:coreProperties>
</file>